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6">
  <p:sldMasterIdLst>
    <p:sldMasterId id="2147483708" r:id="rId2"/>
    <p:sldMasterId id="2147483744" r:id="rId3"/>
  </p:sldMasterIdLst>
  <p:sldIdLst>
    <p:sldId id="263" r:id="rId4"/>
    <p:sldId id="262" r:id="rId5"/>
  </p:sldIdLst>
  <p:sldSz cx="7561263" cy="106934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0066"/>
    <a:srgbClr val="00B050"/>
    <a:srgbClr val="0070C0"/>
    <a:srgbClr val="F5E1F7"/>
    <a:srgbClr val="01452B"/>
    <a:srgbClr val="93D4E1"/>
    <a:srgbClr val="69F376"/>
    <a:srgbClr val="008000"/>
    <a:srgbClr val="51C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>
        <p:scale>
          <a:sx n="80" d="100"/>
          <a:sy n="80" d="100"/>
        </p:scale>
        <p:origin x="1536" y="-47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1263" cy="1069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283" y="1201358"/>
            <a:ext cx="6686992" cy="5227884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15" spc="-99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80" y="6546408"/>
            <a:ext cx="5723167" cy="2566416"/>
          </a:xfrm>
        </p:spPr>
        <p:txBody>
          <a:bodyPr>
            <a:normAutofit/>
          </a:bodyPr>
          <a:lstStyle>
            <a:lvl1pPr marL="0" indent="0" algn="l">
              <a:buNone/>
              <a:defRPr sz="2315">
                <a:solidFill>
                  <a:schemeClr val="bg1"/>
                </a:solidFill>
                <a:latin typeface="+mj-lt"/>
              </a:defRPr>
            </a:lvl1pPr>
            <a:lvl2pPr marL="378059" indent="0" algn="ctr">
              <a:buNone/>
              <a:defRPr sz="2315"/>
            </a:lvl2pPr>
            <a:lvl3pPr marL="756117" indent="0" algn="ctr">
              <a:buNone/>
              <a:defRPr sz="1985"/>
            </a:lvl3pPr>
            <a:lvl4pPr marL="1134176" indent="0" algn="ctr">
              <a:buNone/>
              <a:defRPr sz="1654"/>
            </a:lvl4pPr>
            <a:lvl5pPr marL="1512235" indent="0" algn="ctr">
              <a:buNone/>
              <a:defRPr sz="1654"/>
            </a:lvl5pPr>
            <a:lvl6pPr marL="1890293" indent="0" algn="ctr">
              <a:buNone/>
              <a:defRPr sz="1654"/>
            </a:lvl6pPr>
            <a:lvl7pPr marL="2268352" indent="0" algn="ctr">
              <a:buNone/>
              <a:defRPr sz="1654"/>
            </a:lvl7pPr>
            <a:lvl8pPr marL="2646411" indent="0" algn="ctr">
              <a:buNone/>
              <a:defRPr sz="1654"/>
            </a:lvl8pPr>
            <a:lvl9pPr marL="3024469" indent="0" algn="ctr">
              <a:buNone/>
              <a:defRPr sz="16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432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961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2844" y="1084192"/>
            <a:ext cx="1630397" cy="748538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8487" y="1113898"/>
            <a:ext cx="4796676" cy="842105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0070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0" y="9980507"/>
            <a:ext cx="7559294" cy="7128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6841"/>
            <a:ext cx="7559294" cy="998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514" y="1183403"/>
            <a:ext cx="6238042" cy="556056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15" spc="-4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232" y="6947468"/>
            <a:ext cx="6238042" cy="178223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985" cap="all" spc="165" baseline="0">
                <a:solidFill>
                  <a:schemeClr val="tx2"/>
                </a:solidFill>
                <a:latin typeface="+mj-lt"/>
              </a:defRPr>
            </a:lvl1pPr>
            <a:lvl2pPr marL="378059" indent="0" algn="ctr">
              <a:buNone/>
              <a:defRPr sz="1985"/>
            </a:lvl2pPr>
            <a:lvl3pPr marL="756117" indent="0" algn="ctr">
              <a:buNone/>
              <a:defRPr sz="1985"/>
            </a:lvl3pPr>
            <a:lvl4pPr marL="1134176" indent="0" algn="ctr">
              <a:buNone/>
              <a:defRPr sz="1654"/>
            </a:lvl4pPr>
            <a:lvl5pPr marL="1512235" indent="0" algn="ctr">
              <a:buNone/>
              <a:defRPr sz="1654"/>
            </a:lvl5pPr>
            <a:lvl6pPr marL="1890293" indent="0" algn="ctr">
              <a:buNone/>
              <a:defRPr sz="1654"/>
            </a:lvl6pPr>
            <a:lvl7pPr marL="2268352" indent="0" algn="ctr">
              <a:buNone/>
              <a:defRPr sz="1654"/>
            </a:lvl7pPr>
            <a:lvl8pPr marL="2646411" indent="0" algn="ctr">
              <a:buNone/>
              <a:defRPr sz="1654"/>
            </a:lvl8pPr>
            <a:lvl9pPr marL="3024469" indent="0" algn="ctr">
              <a:buNone/>
              <a:defRPr sz="16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48969" y="6772487"/>
            <a:ext cx="61246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898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3840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0" y="9980507"/>
            <a:ext cx="7559294" cy="7128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6841"/>
            <a:ext cx="7559294" cy="998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514" y="1183403"/>
            <a:ext cx="6238042" cy="556056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15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514" y="6943581"/>
            <a:ext cx="6238042" cy="1782233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985" cap="all" spc="165" baseline="0">
                <a:solidFill>
                  <a:schemeClr val="tx2"/>
                </a:solidFill>
                <a:latin typeface="+mj-lt"/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48969" y="6772487"/>
            <a:ext cx="61246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359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0514" y="446891"/>
            <a:ext cx="6238042" cy="226210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513" y="2877978"/>
            <a:ext cx="3062312" cy="62734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6244" y="2877980"/>
            <a:ext cx="3062312" cy="62734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2645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0514" y="446891"/>
            <a:ext cx="6238042" cy="226210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513" y="2878473"/>
            <a:ext cx="3062312" cy="114805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654" b="0" cap="all" baseline="0">
                <a:solidFill>
                  <a:schemeClr val="tx2"/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513" y="4026528"/>
            <a:ext cx="3062312" cy="52674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244" y="2878473"/>
            <a:ext cx="3062312" cy="114805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654" b="0" cap="all" baseline="0">
                <a:solidFill>
                  <a:schemeClr val="tx2"/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244" y="4026528"/>
            <a:ext cx="3062312" cy="52674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7977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3935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70" y="9980507"/>
            <a:ext cx="7559294" cy="7128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876841"/>
            <a:ext cx="7559294" cy="998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9589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0"/>
            <a:ext cx="2512229" cy="1069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05580" y="0"/>
            <a:ext cx="39697" cy="1069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47" y="926760"/>
            <a:ext cx="1984832" cy="3564467"/>
          </a:xfrm>
        </p:spPr>
        <p:txBody>
          <a:bodyPr anchor="b">
            <a:normAutofit/>
          </a:bodyPr>
          <a:lstStyle>
            <a:lvl1pPr>
              <a:defRPr sz="2977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7247" y="1140630"/>
            <a:ext cx="4026373" cy="81982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547" y="4562518"/>
            <a:ext cx="1984832" cy="526893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240">
                <a:solidFill>
                  <a:srgbClr val="FFFFFF"/>
                </a:solidFill>
              </a:defRPr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8703" y="10072482"/>
            <a:ext cx="1623954" cy="569325"/>
          </a:xfrm>
        </p:spPr>
        <p:txBody>
          <a:bodyPr/>
          <a:lstStyle>
            <a:lvl1pPr algn="l">
              <a:defRPr/>
            </a:lvl1pPr>
          </a:lstStyle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7247" y="10072482"/>
            <a:ext cx="2882732" cy="5693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97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4144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723011"/>
            <a:ext cx="7559294" cy="29703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663878"/>
            <a:ext cx="7559294" cy="998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514" y="7913116"/>
            <a:ext cx="6272304" cy="1283208"/>
          </a:xfrm>
        </p:spPr>
        <p:txBody>
          <a:bodyPr tIns="0" bIns="0" anchor="b">
            <a:noAutofit/>
          </a:bodyPr>
          <a:lstStyle>
            <a:lvl1pPr>
              <a:defRPr sz="2977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561254" cy="7663878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14" y="9210582"/>
            <a:ext cx="6275848" cy="926761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96"/>
              </a:spcAft>
              <a:buNone/>
              <a:defRPr sz="1240">
                <a:solidFill>
                  <a:srgbClr val="FFFFFF"/>
                </a:solidFill>
              </a:defRPr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4105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6145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0" y="9980507"/>
            <a:ext cx="7559294" cy="7128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6841"/>
            <a:ext cx="7559294" cy="998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642886"/>
            <a:ext cx="1630397" cy="898117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642886"/>
            <a:ext cx="4796676" cy="8981174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37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282" y="1196605"/>
            <a:ext cx="6686047" cy="5232637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15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979" y="6529047"/>
            <a:ext cx="5721986" cy="2566416"/>
          </a:xfrm>
        </p:spPr>
        <p:txBody>
          <a:bodyPr anchor="t">
            <a:normAutofit/>
          </a:bodyPr>
          <a:lstStyle>
            <a:lvl1pPr marL="0" indent="0">
              <a:buNone/>
              <a:defRPr sz="2315">
                <a:solidFill>
                  <a:schemeClr val="tx1"/>
                </a:solidFill>
                <a:latin typeface="+mj-lt"/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89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650" y="3108215"/>
            <a:ext cx="3147376" cy="5874241"/>
          </a:xfrm>
        </p:spPr>
        <p:txBody>
          <a:bodyPr/>
          <a:lstStyle>
            <a:lvl1pPr>
              <a:defRPr sz="1819"/>
            </a:lvl1pPr>
            <a:lvl2pPr>
              <a:defRPr sz="1571"/>
            </a:lvl2pPr>
            <a:lvl3pPr>
              <a:defRPr sz="1406"/>
            </a:lvl3pPr>
            <a:lvl4pPr>
              <a:defRPr sz="1240"/>
            </a:lvl4pPr>
            <a:lvl5pPr>
              <a:defRPr sz="1158"/>
            </a:lvl5pPr>
            <a:lvl6pPr>
              <a:defRPr sz="1158"/>
            </a:lvl6pPr>
            <a:lvl7pPr>
              <a:defRPr sz="1158"/>
            </a:lvl7pPr>
            <a:lvl8pPr>
              <a:defRPr sz="1158"/>
            </a:lvl8pPr>
            <a:lvl9pPr>
              <a:defRPr sz="11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220" y="3108215"/>
            <a:ext cx="3147376" cy="5874241"/>
          </a:xfrm>
        </p:spPr>
        <p:txBody>
          <a:bodyPr/>
          <a:lstStyle>
            <a:lvl1pPr>
              <a:defRPr sz="1819"/>
            </a:lvl1pPr>
            <a:lvl2pPr>
              <a:defRPr sz="1571"/>
            </a:lvl2pPr>
            <a:lvl3pPr>
              <a:defRPr sz="1406"/>
            </a:lvl3pPr>
            <a:lvl4pPr>
              <a:defRPr sz="1240"/>
            </a:lvl4pPr>
            <a:lvl5pPr>
              <a:defRPr sz="1158"/>
            </a:lvl5pPr>
            <a:lvl6pPr>
              <a:defRPr sz="1158"/>
            </a:lvl6pPr>
            <a:lvl7pPr>
              <a:defRPr sz="1158"/>
            </a:lvl7pPr>
            <a:lvl8pPr>
              <a:defRPr sz="1158"/>
            </a:lvl8pPr>
            <a:lvl9pPr>
              <a:defRPr sz="11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244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650" y="3168415"/>
            <a:ext cx="3147376" cy="112796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4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650" y="4266367"/>
            <a:ext cx="3147376" cy="4990253"/>
          </a:xfrm>
        </p:spPr>
        <p:txBody>
          <a:bodyPr/>
          <a:lstStyle>
            <a:lvl1pPr>
              <a:defRPr sz="1736"/>
            </a:lvl1pPr>
            <a:lvl2pPr>
              <a:defRPr sz="1488"/>
            </a:lvl2pPr>
            <a:lvl3pPr>
              <a:defRPr sz="1323"/>
            </a:lvl3pPr>
            <a:lvl4pPr>
              <a:defRPr sz="1158"/>
            </a:lvl4pPr>
            <a:lvl5pPr>
              <a:defRPr sz="1158"/>
            </a:lvl5pPr>
            <a:lvl6pPr>
              <a:defRPr sz="1158"/>
            </a:lvl6pPr>
            <a:lvl7pPr>
              <a:defRPr sz="1158"/>
            </a:lvl7pPr>
            <a:lvl8pPr>
              <a:defRPr sz="1158"/>
            </a:lvl8pPr>
            <a:lvl9pPr>
              <a:defRPr sz="11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1308" y="3165247"/>
            <a:ext cx="3147376" cy="112637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4" b="0" cap="all" baseline="0">
                <a:latin typeface="+mj-lt"/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1308" y="4263102"/>
            <a:ext cx="3147376" cy="4990253"/>
          </a:xfrm>
        </p:spPr>
        <p:txBody>
          <a:bodyPr/>
          <a:lstStyle>
            <a:lvl1pPr>
              <a:defRPr sz="1736"/>
            </a:lvl1pPr>
            <a:lvl2pPr>
              <a:defRPr sz="1488"/>
            </a:lvl2pPr>
            <a:lvl3pPr>
              <a:defRPr sz="1323"/>
            </a:lvl3pPr>
            <a:lvl4pPr>
              <a:defRPr sz="1158"/>
            </a:lvl4pPr>
            <a:lvl5pPr>
              <a:defRPr sz="1158"/>
            </a:lvl5pPr>
            <a:lvl6pPr>
              <a:defRPr sz="1158"/>
            </a:lvl6pPr>
            <a:lvl7pPr>
              <a:defRPr sz="1158"/>
            </a:lvl7pPr>
            <a:lvl8pPr>
              <a:defRPr sz="1158"/>
            </a:lvl8pPr>
            <a:lvl9pPr>
              <a:defRPr sz="11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30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762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789" y="0"/>
            <a:ext cx="2835474" cy="1069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123577" y="845558"/>
            <a:ext cx="2098250" cy="29941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2977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79" y="1188156"/>
            <a:ext cx="3780632" cy="7128933"/>
          </a:xfrm>
        </p:spPr>
        <p:txBody>
          <a:bodyPr/>
          <a:lstStyle>
            <a:lvl1pPr>
              <a:defRPr sz="1819"/>
            </a:lvl1pPr>
            <a:lvl2pPr>
              <a:defRPr sz="1571"/>
            </a:lvl2pPr>
            <a:lvl3pPr>
              <a:defRPr sz="1406"/>
            </a:lvl3pPr>
            <a:lvl4pPr>
              <a:defRPr sz="1240"/>
            </a:lvl4pPr>
            <a:lvl5pPr>
              <a:defRPr sz="1158"/>
            </a:lvl5pPr>
            <a:lvl6pPr>
              <a:defRPr sz="1158"/>
            </a:lvl6pPr>
            <a:lvl7pPr>
              <a:defRPr sz="1158"/>
            </a:lvl7pPr>
            <a:lvl8pPr>
              <a:defRPr sz="1158"/>
            </a:lvl8pPr>
            <a:lvl9pPr>
              <a:defRPr sz="11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618" y="3916569"/>
            <a:ext cx="2107702" cy="4875783"/>
          </a:xfrm>
        </p:spPr>
        <p:txBody>
          <a:bodyPr>
            <a:normAutofit/>
          </a:bodyPr>
          <a:lstStyle>
            <a:lvl1pPr marL="0" marR="0" indent="0" algn="l" defTabSz="756117" rtl="0" eaLnBrk="1" fontAlgn="auto" latinLnBrk="0" hangingPunct="1">
              <a:lnSpc>
                <a:spcPct val="100000"/>
              </a:lnSpc>
              <a:spcBef>
                <a:spcPts val="992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40">
                <a:solidFill>
                  <a:srgbClr val="404040"/>
                </a:solidFill>
              </a:defRPr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marL="0" marR="0" lvl="0" indent="0" algn="l" defTabSz="756117" rtl="0" eaLnBrk="1" fontAlgn="auto" latinLnBrk="0" hangingPunct="1">
              <a:lnSpc>
                <a:spcPct val="100000"/>
              </a:lnSpc>
              <a:spcBef>
                <a:spcPts val="115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233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37" y="8449109"/>
            <a:ext cx="6686047" cy="956267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315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7561263" cy="8312336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662"/>
              </a:spcBef>
              <a:buNone/>
              <a:defRPr sz="2646">
                <a:solidFill>
                  <a:srgbClr val="4D4D4D"/>
                </a:solidFill>
              </a:defRPr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650" y="9214809"/>
            <a:ext cx="5723876" cy="83170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992"/>
              </a:spcBef>
              <a:buNone/>
              <a:defRPr sz="1158">
                <a:solidFill>
                  <a:srgbClr val="262626"/>
                </a:solidFill>
              </a:defRPr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7976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600" y="778901"/>
            <a:ext cx="6681085" cy="2585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414" y="3108217"/>
            <a:ext cx="6669270" cy="5872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5321" y="9998667"/>
            <a:ext cx="2551926" cy="356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6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321" y="10220472"/>
            <a:ext cx="3119021" cy="356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6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8977" y="9090089"/>
            <a:ext cx="1814703" cy="2178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442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000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kumimoji="1" sz="3969" kern="1200" spc="-99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75612" indent="-75612" algn="l" defTabSz="756117" rtl="0" eaLnBrk="1" latinLnBrk="0" hangingPunct="1">
        <a:lnSpc>
          <a:spcPct val="85000"/>
        </a:lnSpc>
        <a:spcBef>
          <a:spcPts val="1075"/>
        </a:spcBef>
        <a:buFont typeface="Arial" pitchFamily="34" charset="0"/>
        <a:buChar char=" "/>
        <a:defRPr kumimoji="1" sz="198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26835" indent="-283544" algn="l" defTabSz="756117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kumimoji="1" sz="198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53670" indent="-453670" algn="l" defTabSz="756117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kumimoji="1" sz="1654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0506" indent="-680506" algn="l" defTabSz="756117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kumimoji="1"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07341" indent="-907341" algn="l" defTabSz="756117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kumimoji="1"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92280" indent="-189029" algn="l" defTabSz="756117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kumimoji="1"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157660" indent="-189029" algn="l" defTabSz="756117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kumimoji="1"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323040" indent="-189029" algn="l" defTabSz="756117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kumimoji="1"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488420" indent="-189029" algn="l" defTabSz="756117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kumimoji="1"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980507"/>
            <a:ext cx="7561264" cy="7128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876840"/>
            <a:ext cx="7561264" cy="1029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514" y="446891"/>
            <a:ext cx="6238042" cy="2262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513" y="2877978"/>
            <a:ext cx="6238043" cy="627346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515" y="10072482"/>
            <a:ext cx="153325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rgbClr val="FFFFFF"/>
                </a:solidFill>
              </a:defRPr>
            </a:lvl1pPr>
          </a:lstStyle>
          <a:p>
            <a:fld id="{3D8DB66B-C85F-4B4D-9CC7-04CA433F27E3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107" y="10072482"/>
            <a:ext cx="2991018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40090" y="10072482"/>
            <a:ext cx="8136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8">
                <a:solidFill>
                  <a:srgbClr val="FFFFFF"/>
                </a:solidFill>
              </a:defRPr>
            </a:lvl1pPr>
          </a:lstStyle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40207" y="2709751"/>
            <a:ext cx="618133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89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56117" rtl="0" eaLnBrk="1" latinLnBrk="0" hangingPunct="1">
        <a:lnSpc>
          <a:spcPct val="85000"/>
        </a:lnSpc>
        <a:spcBef>
          <a:spcPct val="0"/>
        </a:spcBef>
        <a:buNone/>
        <a:defRPr kumimoji="1" sz="3969" kern="1200" spc="-4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5612" indent="-75612" algn="l" defTabSz="756117" rtl="0" eaLnBrk="1" latinLnBrk="0" hangingPunct="1">
        <a:lnSpc>
          <a:spcPct val="90000"/>
        </a:lnSpc>
        <a:spcBef>
          <a:spcPts val="992"/>
        </a:spcBef>
        <a:spcAft>
          <a:spcPts val="16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17569" indent="-151223" algn="l" defTabSz="756117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kumimoji="1"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68793" indent="-151223" algn="l" defTabSz="756117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kumimoji="1" sz="11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20016" indent="-151223" algn="l" defTabSz="756117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kumimoji="1" sz="11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71240" indent="-151223" algn="l" defTabSz="756117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kumimoji="1" sz="11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09590" indent="-189029" algn="l" defTabSz="756117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kumimoji="1" sz="11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74970" indent="-189029" algn="l" defTabSz="756117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kumimoji="1" sz="11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40350" indent="-189029" algn="l" defTabSz="756117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kumimoji="1" sz="11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405730" indent="-189029" algn="l" defTabSz="756117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kumimoji="1" sz="11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rgbClr val="91C9C2"/>
            </a:gs>
            <a:gs pos="77000">
              <a:schemeClr val="accent1">
                <a:alpha val="34000"/>
                <a:lumMod val="0"/>
                <a:lumOff val="100000"/>
              </a:schemeClr>
            </a:gs>
            <a:gs pos="96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AAEF6D-D148-4561-9591-0CF1FE895AA4}"/>
              </a:ext>
            </a:extLst>
          </p:cNvPr>
          <p:cNvSpPr txBox="1"/>
          <p:nvPr/>
        </p:nvSpPr>
        <p:spPr>
          <a:xfrm>
            <a:off x="2000088" y="1669112"/>
            <a:ext cx="4608512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000" b="1" spc="3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プラン・料金のご案内</a:t>
            </a:r>
          </a:p>
        </p:txBody>
      </p:sp>
      <p:sp>
        <p:nvSpPr>
          <p:cNvPr id="24" name="角丸四角形 16">
            <a:extLst>
              <a:ext uri="{FF2B5EF4-FFF2-40B4-BE49-F238E27FC236}">
                <a16:creationId xmlns:a16="http://schemas.microsoft.com/office/drawing/2014/main" id="{E5BC73C6-CD98-4BCB-B703-C27725B3F718}"/>
              </a:ext>
            </a:extLst>
          </p:cNvPr>
          <p:cNvSpPr/>
          <p:nvPr/>
        </p:nvSpPr>
        <p:spPr>
          <a:xfrm>
            <a:off x="551561" y="5689133"/>
            <a:ext cx="6569545" cy="4762860"/>
          </a:xfrm>
          <a:custGeom>
            <a:avLst/>
            <a:gdLst>
              <a:gd name="connsiteX0" fmla="*/ 0 w 6569545"/>
              <a:gd name="connsiteY0" fmla="*/ 793826 h 4762860"/>
              <a:gd name="connsiteX1" fmla="*/ 793826 w 6569545"/>
              <a:gd name="connsiteY1" fmla="*/ 0 h 4762860"/>
              <a:gd name="connsiteX2" fmla="*/ 1447008 w 6569545"/>
              <a:gd name="connsiteY2" fmla="*/ 0 h 4762860"/>
              <a:gd name="connsiteX3" fmla="*/ 2000551 w 6569545"/>
              <a:gd name="connsiteY3" fmla="*/ 0 h 4762860"/>
              <a:gd name="connsiteX4" fmla="*/ 2603914 w 6569545"/>
              <a:gd name="connsiteY4" fmla="*/ 0 h 4762860"/>
              <a:gd name="connsiteX5" fmla="*/ 3008001 w 6569545"/>
              <a:gd name="connsiteY5" fmla="*/ 0 h 4762860"/>
              <a:gd name="connsiteX6" fmla="*/ 3412088 w 6569545"/>
              <a:gd name="connsiteY6" fmla="*/ 0 h 4762860"/>
              <a:gd name="connsiteX7" fmla="*/ 4065269 w 6569545"/>
              <a:gd name="connsiteY7" fmla="*/ 0 h 4762860"/>
              <a:gd name="connsiteX8" fmla="*/ 4519175 w 6569545"/>
              <a:gd name="connsiteY8" fmla="*/ 0 h 4762860"/>
              <a:gd name="connsiteX9" fmla="*/ 4923262 w 6569545"/>
              <a:gd name="connsiteY9" fmla="*/ 0 h 4762860"/>
              <a:gd name="connsiteX10" fmla="*/ 5775719 w 6569545"/>
              <a:gd name="connsiteY10" fmla="*/ 0 h 4762860"/>
              <a:gd name="connsiteX11" fmla="*/ 6569545 w 6569545"/>
              <a:gd name="connsiteY11" fmla="*/ 793826 h 4762860"/>
              <a:gd name="connsiteX12" fmla="*/ 6569545 w 6569545"/>
              <a:gd name="connsiteY12" fmla="*/ 1386531 h 4762860"/>
              <a:gd name="connsiteX13" fmla="*/ 6569545 w 6569545"/>
              <a:gd name="connsiteY13" fmla="*/ 1852229 h 4762860"/>
              <a:gd name="connsiteX14" fmla="*/ 6569545 w 6569545"/>
              <a:gd name="connsiteY14" fmla="*/ 2349678 h 4762860"/>
              <a:gd name="connsiteX15" fmla="*/ 6569545 w 6569545"/>
              <a:gd name="connsiteY15" fmla="*/ 2910631 h 4762860"/>
              <a:gd name="connsiteX16" fmla="*/ 6569545 w 6569545"/>
              <a:gd name="connsiteY16" fmla="*/ 3439833 h 4762860"/>
              <a:gd name="connsiteX17" fmla="*/ 6569545 w 6569545"/>
              <a:gd name="connsiteY17" fmla="*/ 3969034 h 4762860"/>
              <a:gd name="connsiteX18" fmla="*/ 5775719 w 6569545"/>
              <a:gd name="connsiteY18" fmla="*/ 4762860 h 4762860"/>
              <a:gd name="connsiteX19" fmla="*/ 5371632 w 6569545"/>
              <a:gd name="connsiteY19" fmla="*/ 4762860 h 4762860"/>
              <a:gd name="connsiteX20" fmla="*/ 4718451 w 6569545"/>
              <a:gd name="connsiteY20" fmla="*/ 4762860 h 4762860"/>
              <a:gd name="connsiteX21" fmla="*/ 4314364 w 6569545"/>
              <a:gd name="connsiteY21" fmla="*/ 4762860 h 4762860"/>
              <a:gd name="connsiteX22" fmla="*/ 3810639 w 6569545"/>
              <a:gd name="connsiteY22" fmla="*/ 4762860 h 4762860"/>
              <a:gd name="connsiteX23" fmla="*/ 3406552 w 6569545"/>
              <a:gd name="connsiteY23" fmla="*/ 4762860 h 4762860"/>
              <a:gd name="connsiteX24" fmla="*/ 2902827 w 6569545"/>
              <a:gd name="connsiteY24" fmla="*/ 4762860 h 4762860"/>
              <a:gd name="connsiteX25" fmla="*/ 2249646 w 6569545"/>
              <a:gd name="connsiteY25" fmla="*/ 4762860 h 4762860"/>
              <a:gd name="connsiteX26" fmla="*/ 1795740 w 6569545"/>
              <a:gd name="connsiteY26" fmla="*/ 4762860 h 4762860"/>
              <a:gd name="connsiteX27" fmla="*/ 793826 w 6569545"/>
              <a:gd name="connsiteY27" fmla="*/ 4762860 h 4762860"/>
              <a:gd name="connsiteX28" fmla="*/ 0 w 6569545"/>
              <a:gd name="connsiteY28" fmla="*/ 3969034 h 4762860"/>
              <a:gd name="connsiteX29" fmla="*/ 0 w 6569545"/>
              <a:gd name="connsiteY29" fmla="*/ 3439833 h 4762860"/>
              <a:gd name="connsiteX30" fmla="*/ 0 w 6569545"/>
              <a:gd name="connsiteY30" fmla="*/ 2910631 h 4762860"/>
              <a:gd name="connsiteX31" fmla="*/ 0 w 6569545"/>
              <a:gd name="connsiteY31" fmla="*/ 2476686 h 4762860"/>
              <a:gd name="connsiteX32" fmla="*/ 0 w 6569545"/>
              <a:gd name="connsiteY32" fmla="*/ 1979237 h 4762860"/>
              <a:gd name="connsiteX33" fmla="*/ 0 w 6569545"/>
              <a:gd name="connsiteY33" fmla="*/ 1481788 h 4762860"/>
              <a:gd name="connsiteX34" fmla="*/ 0 w 6569545"/>
              <a:gd name="connsiteY34" fmla="*/ 793826 h 476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569545" h="4762860" fill="none" extrusionOk="0">
                <a:moveTo>
                  <a:pt x="0" y="793826"/>
                </a:moveTo>
                <a:cubicBezTo>
                  <a:pt x="15945" y="334772"/>
                  <a:pt x="235879" y="46165"/>
                  <a:pt x="793826" y="0"/>
                </a:cubicBezTo>
                <a:cubicBezTo>
                  <a:pt x="1063157" y="-76946"/>
                  <a:pt x="1311910" y="36253"/>
                  <a:pt x="1447008" y="0"/>
                </a:cubicBezTo>
                <a:cubicBezTo>
                  <a:pt x="1582106" y="-36253"/>
                  <a:pt x="1783193" y="43262"/>
                  <a:pt x="2000551" y="0"/>
                </a:cubicBezTo>
                <a:cubicBezTo>
                  <a:pt x="2217909" y="-43262"/>
                  <a:pt x="2359333" y="6355"/>
                  <a:pt x="2603914" y="0"/>
                </a:cubicBezTo>
                <a:cubicBezTo>
                  <a:pt x="2848495" y="-6355"/>
                  <a:pt x="2922086" y="42488"/>
                  <a:pt x="3008001" y="0"/>
                </a:cubicBezTo>
                <a:cubicBezTo>
                  <a:pt x="3093916" y="-42488"/>
                  <a:pt x="3269790" y="43780"/>
                  <a:pt x="3412088" y="0"/>
                </a:cubicBezTo>
                <a:cubicBezTo>
                  <a:pt x="3554386" y="-43780"/>
                  <a:pt x="3854472" y="31961"/>
                  <a:pt x="4065269" y="0"/>
                </a:cubicBezTo>
                <a:cubicBezTo>
                  <a:pt x="4276066" y="-31961"/>
                  <a:pt x="4328922" y="49944"/>
                  <a:pt x="4519175" y="0"/>
                </a:cubicBezTo>
                <a:cubicBezTo>
                  <a:pt x="4709428" y="-49944"/>
                  <a:pt x="4762413" y="31899"/>
                  <a:pt x="4923262" y="0"/>
                </a:cubicBezTo>
                <a:cubicBezTo>
                  <a:pt x="5084111" y="-31899"/>
                  <a:pt x="5364133" y="48498"/>
                  <a:pt x="5775719" y="0"/>
                </a:cubicBezTo>
                <a:cubicBezTo>
                  <a:pt x="6292976" y="22023"/>
                  <a:pt x="6658215" y="330153"/>
                  <a:pt x="6569545" y="793826"/>
                </a:cubicBezTo>
                <a:cubicBezTo>
                  <a:pt x="6592394" y="1030759"/>
                  <a:pt x="6528522" y="1193885"/>
                  <a:pt x="6569545" y="1386531"/>
                </a:cubicBezTo>
                <a:cubicBezTo>
                  <a:pt x="6610568" y="1579178"/>
                  <a:pt x="6519002" y="1639926"/>
                  <a:pt x="6569545" y="1852229"/>
                </a:cubicBezTo>
                <a:cubicBezTo>
                  <a:pt x="6620088" y="2064532"/>
                  <a:pt x="6536557" y="2191249"/>
                  <a:pt x="6569545" y="2349678"/>
                </a:cubicBezTo>
                <a:cubicBezTo>
                  <a:pt x="6602533" y="2508107"/>
                  <a:pt x="6512909" y="2754515"/>
                  <a:pt x="6569545" y="2910631"/>
                </a:cubicBezTo>
                <a:cubicBezTo>
                  <a:pt x="6626181" y="3066747"/>
                  <a:pt x="6556031" y="3299083"/>
                  <a:pt x="6569545" y="3439833"/>
                </a:cubicBezTo>
                <a:cubicBezTo>
                  <a:pt x="6583059" y="3580583"/>
                  <a:pt x="6515572" y="3788590"/>
                  <a:pt x="6569545" y="3969034"/>
                </a:cubicBezTo>
                <a:cubicBezTo>
                  <a:pt x="6544632" y="4444645"/>
                  <a:pt x="6171500" y="4853869"/>
                  <a:pt x="5775719" y="4762860"/>
                </a:cubicBezTo>
                <a:cubicBezTo>
                  <a:pt x="5685954" y="4773588"/>
                  <a:pt x="5489235" y="4735050"/>
                  <a:pt x="5371632" y="4762860"/>
                </a:cubicBezTo>
                <a:cubicBezTo>
                  <a:pt x="5254029" y="4790670"/>
                  <a:pt x="5017987" y="4738182"/>
                  <a:pt x="4718451" y="4762860"/>
                </a:cubicBezTo>
                <a:cubicBezTo>
                  <a:pt x="4418915" y="4787538"/>
                  <a:pt x="4511077" y="4728365"/>
                  <a:pt x="4314364" y="4762860"/>
                </a:cubicBezTo>
                <a:cubicBezTo>
                  <a:pt x="4117651" y="4797355"/>
                  <a:pt x="3995084" y="4755279"/>
                  <a:pt x="3810639" y="4762860"/>
                </a:cubicBezTo>
                <a:cubicBezTo>
                  <a:pt x="3626194" y="4770441"/>
                  <a:pt x="3500730" y="4743745"/>
                  <a:pt x="3406552" y="4762860"/>
                </a:cubicBezTo>
                <a:cubicBezTo>
                  <a:pt x="3312374" y="4781975"/>
                  <a:pt x="3125374" y="4712479"/>
                  <a:pt x="2902827" y="4762860"/>
                </a:cubicBezTo>
                <a:cubicBezTo>
                  <a:pt x="2680281" y="4813241"/>
                  <a:pt x="2442854" y="4718041"/>
                  <a:pt x="2249646" y="4762860"/>
                </a:cubicBezTo>
                <a:cubicBezTo>
                  <a:pt x="2056438" y="4807679"/>
                  <a:pt x="2021048" y="4719608"/>
                  <a:pt x="1795740" y="4762860"/>
                </a:cubicBezTo>
                <a:cubicBezTo>
                  <a:pt x="1570432" y="4806112"/>
                  <a:pt x="1134992" y="4685656"/>
                  <a:pt x="793826" y="4762860"/>
                </a:cubicBezTo>
                <a:cubicBezTo>
                  <a:pt x="310292" y="4868423"/>
                  <a:pt x="-43796" y="4380561"/>
                  <a:pt x="0" y="3969034"/>
                </a:cubicBezTo>
                <a:cubicBezTo>
                  <a:pt x="-21344" y="3718683"/>
                  <a:pt x="19033" y="3678810"/>
                  <a:pt x="0" y="3439833"/>
                </a:cubicBezTo>
                <a:cubicBezTo>
                  <a:pt x="-19033" y="3200856"/>
                  <a:pt x="21154" y="3035635"/>
                  <a:pt x="0" y="2910631"/>
                </a:cubicBezTo>
                <a:cubicBezTo>
                  <a:pt x="-21154" y="2785627"/>
                  <a:pt x="24338" y="2569512"/>
                  <a:pt x="0" y="2476686"/>
                </a:cubicBezTo>
                <a:cubicBezTo>
                  <a:pt x="-24338" y="2383861"/>
                  <a:pt x="16376" y="2223977"/>
                  <a:pt x="0" y="1979237"/>
                </a:cubicBezTo>
                <a:cubicBezTo>
                  <a:pt x="-16376" y="1734497"/>
                  <a:pt x="11855" y="1725021"/>
                  <a:pt x="0" y="1481788"/>
                </a:cubicBezTo>
                <a:cubicBezTo>
                  <a:pt x="-11855" y="1238555"/>
                  <a:pt x="46610" y="1028085"/>
                  <a:pt x="0" y="793826"/>
                </a:cubicBezTo>
                <a:close/>
              </a:path>
              <a:path w="6569545" h="4762860" stroke="0" extrusionOk="0">
                <a:moveTo>
                  <a:pt x="0" y="793826"/>
                </a:moveTo>
                <a:cubicBezTo>
                  <a:pt x="65181" y="415145"/>
                  <a:pt x="346021" y="3719"/>
                  <a:pt x="793826" y="0"/>
                </a:cubicBezTo>
                <a:cubicBezTo>
                  <a:pt x="920505" y="-1280"/>
                  <a:pt x="1092404" y="12063"/>
                  <a:pt x="1197913" y="0"/>
                </a:cubicBezTo>
                <a:cubicBezTo>
                  <a:pt x="1303422" y="-12063"/>
                  <a:pt x="1598429" y="60909"/>
                  <a:pt x="1851094" y="0"/>
                </a:cubicBezTo>
                <a:cubicBezTo>
                  <a:pt x="2103759" y="-60909"/>
                  <a:pt x="2132886" y="3825"/>
                  <a:pt x="2255181" y="0"/>
                </a:cubicBezTo>
                <a:cubicBezTo>
                  <a:pt x="2377476" y="-3825"/>
                  <a:pt x="2591598" y="49206"/>
                  <a:pt x="2758906" y="0"/>
                </a:cubicBezTo>
                <a:cubicBezTo>
                  <a:pt x="2926215" y="-49206"/>
                  <a:pt x="3071056" y="6933"/>
                  <a:pt x="3212812" y="0"/>
                </a:cubicBezTo>
                <a:cubicBezTo>
                  <a:pt x="3354568" y="-6933"/>
                  <a:pt x="3522601" y="1199"/>
                  <a:pt x="3766355" y="0"/>
                </a:cubicBezTo>
                <a:cubicBezTo>
                  <a:pt x="4010109" y="-1199"/>
                  <a:pt x="4096391" y="17322"/>
                  <a:pt x="4270080" y="0"/>
                </a:cubicBezTo>
                <a:cubicBezTo>
                  <a:pt x="4443770" y="-17322"/>
                  <a:pt x="4554573" y="16878"/>
                  <a:pt x="4723986" y="0"/>
                </a:cubicBezTo>
                <a:cubicBezTo>
                  <a:pt x="4893399" y="-16878"/>
                  <a:pt x="5024010" y="3653"/>
                  <a:pt x="5128073" y="0"/>
                </a:cubicBezTo>
                <a:cubicBezTo>
                  <a:pt x="5232136" y="-3653"/>
                  <a:pt x="5482971" y="2177"/>
                  <a:pt x="5775719" y="0"/>
                </a:cubicBezTo>
                <a:cubicBezTo>
                  <a:pt x="6188055" y="9423"/>
                  <a:pt x="6568546" y="387370"/>
                  <a:pt x="6569545" y="793826"/>
                </a:cubicBezTo>
                <a:cubicBezTo>
                  <a:pt x="6578142" y="995326"/>
                  <a:pt x="6555613" y="1104351"/>
                  <a:pt x="6569545" y="1259523"/>
                </a:cubicBezTo>
                <a:cubicBezTo>
                  <a:pt x="6583477" y="1414695"/>
                  <a:pt x="6527256" y="1480145"/>
                  <a:pt x="6569545" y="1693468"/>
                </a:cubicBezTo>
                <a:cubicBezTo>
                  <a:pt x="6611834" y="1906791"/>
                  <a:pt x="6537107" y="2051061"/>
                  <a:pt x="6569545" y="2159165"/>
                </a:cubicBezTo>
                <a:cubicBezTo>
                  <a:pt x="6601983" y="2267269"/>
                  <a:pt x="6549219" y="2461714"/>
                  <a:pt x="6569545" y="2720119"/>
                </a:cubicBezTo>
                <a:cubicBezTo>
                  <a:pt x="6589871" y="2978524"/>
                  <a:pt x="6532405" y="3065716"/>
                  <a:pt x="6569545" y="3185816"/>
                </a:cubicBezTo>
                <a:cubicBezTo>
                  <a:pt x="6606685" y="3305916"/>
                  <a:pt x="6510653" y="3614007"/>
                  <a:pt x="6569545" y="3969034"/>
                </a:cubicBezTo>
                <a:cubicBezTo>
                  <a:pt x="6551899" y="4389860"/>
                  <a:pt x="6248836" y="4806306"/>
                  <a:pt x="5775719" y="4762860"/>
                </a:cubicBezTo>
                <a:cubicBezTo>
                  <a:pt x="5544817" y="4780906"/>
                  <a:pt x="5471333" y="4747400"/>
                  <a:pt x="5222175" y="4762860"/>
                </a:cubicBezTo>
                <a:cubicBezTo>
                  <a:pt x="4973017" y="4778320"/>
                  <a:pt x="5009439" y="4737419"/>
                  <a:pt x="4818088" y="4762860"/>
                </a:cubicBezTo>
                <a:cubicBezTo>
                  <a:pt x="4626737" y="4788301"/>
                  <a:pt x="4558558" y="4722510"/>
                  <a:pt x="4414002" y="4762860"/>
                </a:cubicBezTo>
                <a:cubicBezTo>
                  <a:pt x="4269446" y="4803210"/>
                  <a:pt x="4108202" y="4757001"/>
                  <a:pt x="3810639" y="4762860"/>
                </a:cubicBezTo>
                <a:cubicBezTo>
                  <a:pt x="3513076" y="4768719"/>
                  <a:pt x="3346229" y="4719265"/>
                  <a:pt x="3157457" y="4762860"/>
                </a:cubicBezTo>
                <a:cubicBezTo>
                  <a:pt x="2968685" y="4806455"/>
                  <a:pt x="2841284" y="4732777"/>
                  <a:pt x="2603914" y="4762860"/>
                </a:cubicBezTo>
                <a:cubicBezTo>
                  <a:pt x="2366544" y="4792943"/>
                  <a:pt x="2226942" y="4755964"/>
                  <a:pt x="1950732" y="4762860"/>
                </a:cubicBezTo>
                <a:cubicBezTo>
                  <a:pt x="1674522" y="4769756"/>
                  <a:pt x="1677854" y="4716528"/>
                  <a:pt x="1447008" y="4762860"/>
                </a:cubicBezTo>
                <a:cubicBezTo>
                  <a:pt x="1216162" y="4809192"/>
                  <a:pt x="932991" y="4750813"/>
                  <a:pt x="793826" y="4762860"/>
                </a:cubicBezTo>
                <a:cubicBezTo>
                  <a:pt x="287478" y="4805038"/>
                  <a:pt x="42136" y="4455020"/>
                  <a:pt x="0" y="3969034"/>
                </a:cubicBezTo>
                <a:cubicBezTo>
                  <a:pt x="-34099" y="3721311"/>
                  <a:pt x="9407" y="3671845"/>
                  <a:pt x="0" y="3471585"/>
                </a:cubicBezTo>
                <a:cubicBezTo>
                  <a:pt x="-9407" y="3271325"/>
                  <a:pt x="4381" y="3253128"/>
                  <a:pt x="0" y="3037640"/>
                </a:cubicBezTo>
                <a:cubicBezTo>
                  <a:pt x="-4381" y="2822152"/>
                  <a:pt x="29675" y="2691677"/>
                  <a:pt x="0" y="2540190"/>
                </a:cubicBezTo>
                <a:cubicBezTo>
                  <a:pt x="-29675" y="2388703"/>
                  <a:pt x="17966" y="2211734"/>
                  <a:pt x="0" y="2042741"/>
                </a:cubicBezTo>
                <a:cubicBezTo>
                  <a:pt x="-17966" y="1873748"/>
                  <a:pt x="9574" y="1748718"/>
                  <a:pt x="0" y="1545292"/>
                </a:cubicBezTo>
                <a:cubicBezTo>
                  <a:pt x="-9574" y="1341866"/>
                  <a:pt x="23009" y="1064213"/>
                  <a:pt x="0" y="793826"/>
                </a:cubicBezTo>
                <a:close/>
              </a:path>
            </a:pathLst>
          </a:custGeom>
          <a:solidFill>
            <a:srgbClr val="F5E1F7"/>
          </a:solidFill>
          <a:ln w="3810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58084737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rgbClr val="008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74868C4-BDBD-4036-8F57-8EAC4BDEF14D}"/>
              </a:ext>
            </a:extLst>
          </p:cNvPr>
          <p:cNvSpPr txBox="1"/>
          <p:nvPr/>
        </p:nvSpPr>
        <p:spPr>
          <a:xfrm>
            <a:off x="531692" y="376926"/>
            <a:ext cx="7040900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3600" b="1" spc="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労働保険・社会保険事務を</a:t>
            </a:r>
            <a:endParaRPr kumimoji="1" lang="en-US" altLang="ja-JP" sz="3600" b="1" spc="6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b="1" spc="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格安</a:t>
            </a:r>
            <a:r>
              <a:rPr kumimoji="1" lang="ja-JP" altLang="en-US" sz="3600" b="1" spc="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で契約いただけます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25E1649-1B5F-4424-A80D-0B2ACAD5166C}"/>
              </a:ext>
            </a:extLst>
          </p:cNvPr>
          <p:cNvSpPr txBox="1"/>
          <p:nvPr/>
        </p:nvSpPr>
        <p:spPr>
          <a:xfrm>
            <a:off x="2579676" y="5715707"/>
            <a:ext cx="2304256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800" b="1" spc="3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年間委託料　</a:t>
            </a:r>
            <a:endParaRPr kumimoji="1" lang="en-US" altLang="ja-JP" sz="2800" b="1" spc="3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8" name="図 37" descr="工場, 木, 花 が含まれている画像&#10;&#10;自動的に生成された説明">
            <a:extLst>
              <a:ext uri="{FF2B5EF4-FFF2-40B4-BE49-F238E27FC236}">
                <a16:creationId xmlns:a16="http://schemas.microsoft.com/office/drawing/2014/main" id="{1428D926-F62B-4E80-8E5B-02D2AAC7B7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0" y="9421031"/>
            <a:ext cx="953820" cy="1118851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4BB80B8-41F8-4733-9FCD-FB5176DDFA85}"/>
              </a:ext>
            </a:extLst>
          </p:cNvPr>
          <p:cNvSpPr txBox="1"/>
          <p:nvPr/>
        </p:nvSpPr>
        <p:spPr>
          <a:xfrm>
            <a:off x="1115884" y="9577561"/>
            <a:ext cx="565211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ja-JP" sz="1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最低限の必要経費で、安心、安全、確実な運営を提供させていただきます。是非一度、ご検討ください！！</a:t>
            </a:r>
          </a:p>
        </p:txBody>
      </p:sp>
      <p:pic>
        <p:nvPicPr>
          <p:cNvPr id="44" name="図 43" descr="工場, 木, 花 が含まれている画像&#10;&#10;自動的に生成された説明">
            <a:extLst>
              <a:ext uri="{FF2B5EF4-FFF2-40B4-BE49-F238E27FC236}">
                <a16:creationId xmlns:a16="http://schemas.microsoft.com/office/drawing/2014/main" id="{702AD081-7E27-4436-A429-713D3E7E6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" y="9820581"/>
            <a:ext cx="600363" cy="704238"/>
          </a:xfrm>
          <a:prstGeom prst="rect">
            <a:avLst/>
          </a:prstGeom>
        </p:spPr>
      </p:pic>
      <p:pic>
        <p:nvPicPr>
          <p:cNvPr id="45" name="図 44" descr="工場, サボテン, 木, 花 が含まれている画像&#10;&#10;自動的に生成された説明">
            <a:extLst>
              <a:ext uri="{FF2B5EF4-FFF2-40B4-BE49-F238E27FC236}">
                <a16:creationId xmlns:a16="http://schemas.microsoft.com/office/drawing/2014/main" id="{AF7D645D-20FF-4420-8A31-1B2A0B849B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432" y="9699546"/>
            <a:ext cx="864096" cy="846814"/>
          </a:xfrm>
          <a:prstGeom prst="rect">
            <a:avLst/>
          </a:prstGeom>
        </p:spPr>
      </p:pic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D0A535D2-90E4-4555-8342-243E19C526A6}"/>
              </a:ext>
            </a:extLst>
          </p:cNvPr>
          <p:cNvSpPr/>
          <p:nvPr/>
        </p:nvSpPr>
        <p:spPr>
          <a:xfrm>
            <a:off x="761487" y="3817333"/>
            <a:ext cx="5945016" cy="1476224"/>
          </a:xfrm>
          <a:custGeom>
            <a:avLst/>
            <a:gdLst>
              <a:gd name="connsiteX0" fmla="*/ 0 w 5945016"/>
              <a:gd name="connsiteY0" fmla="*/ 246042 h 1476224"/>
              <a:gd name="connsiteX1" fmla="*/ 246042 w 5945016"/>
              <a:gd name="connsiteY1" fmla="*/ 0 h 1476224"/>
              <a:gd name="connsiteX2" fmla="*/ 627747 w 5945016"/>
              <a:gd name="connsiteY2" fmla="*/ 0 h 1476224"/>
              <a:gd name="connsiteX3" fmla="*/ 1118511 w 5945016"/>
              <a:gd name="connsiteY3" fmla="*/ 0 h 1476224"/>
              <a:gd name="connsiteX4" fmla="*/ 1609275 w 5945016"/>
              <a:gd name="connsiteY4" fmla="*/ 0 h 1476224"/>
              <a:gd name="connsiteX5" fmla="*/ 1990980 w 5945016"/>
              <a:gd name="connsiteY5" fmla="*/ 0 h 1476224"/>
              <a:gd name="connsiteX6" fmla="*/ 2481744 w 5945016"/>
              <a:gd name="connsiteY6" fmla="*/ 0 h 1476224"/>
              <a:gd name="connsiteX7" fmla="*/ 2863449 w 5945016"/>
              <a:gd name="connsiteY7" fmla="*/ 0 h 1476224"/>
              <a:gd name="connsiteX8" fmla="*/ 3517801 w 5945016"/>
              <a:gd name="connsiteY8" fmla="*/ 0 h 1476224"/>
              <a:gd name="connsiteX9" fmla="*/ 3899506 w 5945016"/>
              <a:gd name="connsiteY9" fmla="*/ 0 h 1476224"/>
              <a:gd name="connsiteX10" fmla="*/ 4553858 w 5945016"/>
              <a:gd name="connsiteY10" fmla="*/ 0 h 1476224"/>
              <a:gd name="connsiteX11" fmla="*/ 5044622 w 5945016"/>
              <a:gd name="connsiteY11" fmla="*/ 0 h 1476224"/>
              <a:gd name="connsiteX12" fmla="*/ 5698974 w 5945016"/>
              <a:gd name="connsiteY12" fmla="*/ 0 h 1476224"/>
              <a:gd name="connsiteX13" fmla="*/ 5945016 w 5945016"/>
              <a:gd name="connsiteY13" fmla="*/ 246042 h 1476224"/>
              <a:gd name="connsiteX14" fmla="*/ 5945016 w 5945016"/>
              <a:gd name="connsiteY14" fmla="*/ 757795 h 1476224"/>
              <a:gd name="connsiteX15" fmla="*/ 5945016 w 5945016"/>
              <a:gd name="connsiteY15" fmla="*/ 1230182 h 1476224"/>
              <a:gd name="connsiteX16" fmla="*/ 5698974 w 5945016"/>
              <a:gd name="connsiteY16" fmla="*/ 1476224 h 1476224"/>
              <a:gd name="connsiteX17" fmla="*/ 5208210 w 5945016"/>
              <a:gd name="connsiteY17" fmla="*/ 1476224 h 1476224"/>
              <a:gd name="connsiteX18" fmla="*/ 4662917 w 5945016"/>
              <a:gd name="connsiteY18" fmla="*/ 1476224 h 1476224"/>
              <a:gd name="connsiteX19" fmla="*/ 4008565 w 5945016"/>
              <a:gd name="connsiteY19" fmla="*/ 1476224 h 1476224"/>
              <a:gd name="connsiteX20" fmla="*/ 3517801 w 5945016"/>
              <a:gd name="connsiteY20" fmla="*/ 1476224 h 1476224"/>
              <a:gd name="connsiteX21" fmla="*/ 2972508 w 5945016"/>
              <a:gd name="connsiteY21" fmla="*/ 1476224 h 1476224"/>
              <a:gd name="connsiteX22" fmla="*/ 2536273 w 5945016"/>
              <a:gd name="connsiteY22" fmla="*/ 1476224 h 1476224"/>
              <a:gd name="connsiteX23" fmla="*/ 1990980 w 5945016"/>
              <a:gd name="connsiteY23" fmla="*/ 1476224 h 1476224"/>
              <a:gd name="connsiteX24" fmla="*/ 1554746 w 5945016"/>
              <a:gd name="connsiteY24" fmla="*/ 1476224 h 1476224"/>
              <a:gd name="connsiteX25" fmla="*/ 1009452 w 5945016"/>
              <a:gd name="connsiteY25" fmla="*/ 1476224 h 1476224"/>
              <a:gd name="connsiteX26" fmla="*/ 246042 w 5945016"/>
              <a:gd name="connsiteY26" fmla="*/ 1476224 h 1476224"/>
              <a:gd name="connsiteX27" fmla="*/ 0 w 5945016"/>
              <a:gd name="connsiteY27" fmla="*/ 1230182 h 1476224"/>
              <a:gd name="connsiteX28" fmla="*/ 0 w 5945016"/>
              <a:gd name="connsiteY28" fmla="*/ 718429 h 1476224"/>
              <a:gd name="connsiteX29" fmla="*/ 0 w 5945016"/>
              <a:gd name="connsiteY29" fmla="*/ 246042 h 147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945016" h="1476224" fill="none" extrusionOk="0">
                <a:moveTo>
                  <a:pt x="0" y="246042"/>
                </a:moveTo>
                <a:cubicBezTo>
                  <a:pt x="14820" y="102320"/>
                  <a:pt x="115014" y="-2746"/>
                  <a:pt x="246042" y="0"/>
                </a:cubicBezTo>
                <a:cubicBezTo>
                  <a:pt x="389770" y="-17626"/>
                  <a:pt x="534198" y="34430"/>
                  <a:pt x="627747" y="0"/>
                </a:cubicBezTo>
                <a:cubicBezTo>
                  <a:pt x="721296" y="-34430"/>
                  <a:pt x="923105" y="11732"/>
                  <a:pt x="1118511" y="0"/>
                </a:cubicBezTo>
                <a:cubicBezTo>
                  <a:pt x="1313917" y="-11732"/>
                  <a:pt x="1482906" y="27516"/>
                  <a:pt x="1609275" y="0"/>
                </a:cubicBezTo>
                <a:cubicBezTo>
                  <a:pt x="1735644" y="-27516"/>
                  <a:pt x="1881393" y="41285"/>
                  <a:pt x="1990980" y="0"/>
                </a:cubicBezTo>
                <a:cubicBezTo>
                  <a:pt x="2100567" y="-41285"/>
                  <a:pt x="2356204" y="10884"/>
                  <a:pt x="2481744" y="0"/>
                </a:cubicBezTo>
                <a:cubicBezTo>
                  <a:pt x="2607284" y="-10884"/>
                  <a:pt x="2683363" y="19274"/>
                  <a:pt x="2863449" y="0"/>
                </a:cubicBezTo>
                <a:cubicBezTo>
                  <a:pt x="3043535" y="-19274"/>
                  <a:pt x="3237828" y="63163"/>
                  <a:pt x="3517801" y="0"/>
                </a:cubicBezTo>
                <a:cubicBezTo>
                  <a:pt x="3797774" y="-63163"/>
                  <a:pt x="3762702" y="28708"/>
                  <a:pt x="3899506" y="0"/>
                </a:cubicBezTo>
                <a:cubicBezTo>
                  <a:pt x="4036311" y="-28708"/>
                  <a:pt x="4388180" y="27485"/>
                  <a:pt x="4553858" y="0"/>
                </a:cubicBezTo>
                <a:cubicBezTo>
                  <a:pt x="4719536" y="-27485"/>
                  <a:pt x="4866253" y="57044"/>
                  <a:pt x="5044622" y="0"/>
                </a:cubicBezTo>
                <a:cubicBezTo>
                  <a:pt x="5222991" y="-57044"/>
                  <a:pt x="5372587" y="17963"/>
                  <a:pt x="5698974" y="0"/>
                </a:cubicBezTo>
                <a:cubicBezTo>
                  <a:pt x="5857610" y="28848"/>
                  <a:pt x="5931149" y="105252"/>
                  <a:pt x="5945016" y="246042"/>
                </a:cubicBezTo>
                <a:cubicBezTo>
                  <a:pt x="6000519" y="395317"/>
                  <a:pt x="5889887" y="650665"/>
                  <a:pt x="5945016" y="757795"/>
                </a:cubicBezTo>
                <a:cubicBezTo>
                  <a:pt x="6000145" y="864925"/>
                  <a:pt x="5943457" y="1013096"/>
                  <a:pt x="5945016" y="1230182"/>
                </a:cubicBezTo>
                <a:cubicBezTo>
                  <a:pt x="5925391" y="1368739"/>
                  <a:pt x="5806180" y="1451777"/>
                  <a:pt x="5698974" y="1476224"/>
                </a:cubicBezTo>
                <a:cubicBezTo>
                  <a:pt x="5491377" y="1500672"/>
                  <a:pt x="5393287" y="1441267"/>
                  <a:pt x="5208210" y="1476224"/>
                </a:cubicBezTo>
                <a:cubicBezTo>
                  <a:pt x="5023133" y="1511181"/>
                  <a:pt x="4846515" y="1412950"/>
                  <a:pt x="4662917" y="1476224"/>
                </a:cubicBezTo>
                <a:cubicBezTo>
                  <a:pt x="4479319" y="1539498"/>
                  <a:pt x="4263248" y="1449105"/>
                  <a:pt x="4008565" y="1476224"/>
                </a:cubicBezTo>
                <a:cubicBezTo>
                  <a:pt x="3753882" y="1503343"/>
                  <a:pt x="3706599" y="1470313"/>
                  <a:pt x="3517801" y="1476224"/>
                </a:cubicBezTo>
                <a:cubicBezTo>
                  <a:pt x="3329003" y="1482135"/>
                  <a:pt x="3178940" y="1424028"/>
                  <a:pt x="2972508" y="1476224"/>
                </a:cubicBezTo>
                <a:cubicBezTo>
                  <a:pt x="2766076" y="1528420"/>
                  <a:pt x="2742289" y="1455410"/>
                  <a:pt x="2536273" y="1476224"/>
                </a:cubicBezTo>
                <a:cubicBezTo>
                  <a:pt x="2330257" y="1497038"/>
                  <a:pt x="2137058" y="1474396"/>
                  <a:pt x="1990980" y="1476224"/>
                </a:cubicBezTo>
                <a:cubicBezTo>
                  <a:pt x="1844902" y="1478052"/>
                  <a:pt x="1679261" y="1434864"/>
                  <a:pt x="1554746" y="1476224"/>
                </a:cubicBezTo>
                <a:cubicBezTo>
                  <a:pt x="1430231" y="1517584"/>
                  <a:pt x="1214761" y="1421219"/>
                  <a:pt x="1009452" y="1476224"/>
                </a:cubicBezTo>
                <a:cubicBezTo>
                  <a:pt x="804143" y="1531229"/>
                  <a:pt x="611052" y="1417206"/>
                  <a:pt x="246042" y="1476224"/>
                </a:cubicBezTo>
                <a:cubicBezTo>
                  <a:pt x="102588" y="1489435"/>
                  <a:pt x="6135" y="1359058"/>
                  <a:pt x="0" y="1230182"/>
                </a:cubicBezTo>
                <a:cubicBezTo>
                  <a:pt x="-19337" y="1107704"/>
                  <a:pt x="40549" y="842465"/>
                  <a:pt x="0" y="718429"/>
                </a:cubicBezTo>
                <a:cubicBezTo>
                  <a:pt x="-40549" y="594393"/>
                  <a:pt x="17026" y="473182"/>
                  <a:pt x="0" y="246042"/>
                </a:cubicBezTo>
                <a:close/>
              </a:path>
              <a:path w="5945016" h="1476224" stroke="0" extrusionOk="0">
                <a:moveTo>
                  <a:pt x="0" y="246042"/>
                </a:moveTo>
                <a:cubicBezTo>
                  <a:pt x="12438" y="136487"/>
                  <a:pt x="106700" y="-10290"/>
                  <a:pt x="246042" y="0"/>
                </a:cubicBezTo>
                <a:cubicBezTo>
                  <a:pt x="453023" y="-50584"/>
                  <a:pt x="577122" y="60506"/>
                  <a:pt x="791335" y="0"/>
                </a:cubicBezTo>
                <a:cubicBezTo>
                  <a:pt x="1005548" y="-60506"/>
                  <a:pt x="1193192" y="32310"/>
                  <a:pt x="1336628" y="0"/>
                </a:cubicBezTo>
                <a:cubicBezTo>
                  <a:pt x="1480064" y="-32310"/>
                  <a:pt x="1606214" y="3658"/>
                  <a:pt x="1718334" y="0"/>
                </a:cubicBezTo>
                <a:cubicBezTo>
                  <a:pt x="1830454" y="-3658"/>
                  <a:pt x="2138087" y="33775"/>
                  <a:pt x="2372685" y="0"/>
                </a:cubicBezTo>
                <a:cubicBezTo>
                  <a:pt x="2607283" y="-33775"/>
                  <a:pt x="2833116" y="53734"/>
                  <a:pt x="2972508" y="0"/>
                </a:cubicBezTo>
                <a:cubicBezTo>
                  <a:pt x="3111900" y="-53734"/>
                  <a:pt x="3273245" y="15856"/>
                  <a:pt x="3463272" y="0"/>
                </a:cubicBezTo>
                <a:cubicBezTo>
                  <a:pt x="3653299" y="-15856"/>
                  <a:pt x="3847854" y="50197"/>
                  <a:pt x="4008565" y="0"/>
                </a:cubicBezTo>
                <a:cubicBezTo>
                  <a:pt x="4169276" y="-50197"/>
                  <a:pt x="4335684" y="23768"/>
                  <a:pt x="4444800" y="0"/>
                </a:cubicBezTo>
                <a:cubicBezTo>
                  <a:pt x="4553917" y="-23768"/>
                  <a:pt x="4736978" y="15400"/>
                  <a:pt x="4990093" y="0"/>
                </a:cubicBezTo>
                <a:cubicBezTo>
                  <a:pt x="5243208" y="-15400"/>
                  <a:pt x="5348675" y="36156"/>
                  <a:pt x="5698974" y="0"/>
                </a:cubicBezTo>
                <a:cubicBezTo>
                  <a:pt x="5869458" y="11975"/>
                  <a:pt x="5977111" y="120841"/>
                  <a:pt x="5945016" y="246042"/>
                </a:cubicBezTo>
                <a:cubicBezTo>
                  <a:pt x="5946630" y="476526"/>
                  <a:pt x="5927897" y="507588"/>
                  <a:pt x="5945016" y="757795"/>
                </a:cubicBezTo>
                <a:cubicBezTo>
                  <a:pt x="5962135" y="1008002"/>
                  <a:pt x="5918160" y="1026072"/>
                  <a:pt x="5945016" y="1230182"/>
                </a:cubicBezTo>
                <a:cubicBezTo>
                  <a:pt x="5915527" y="1389253"/>
                  <a:pt x="5845673" y="1455916"/>
                  <a:pt x="5698974" y="1476224"/>
                </a:cubicBezTo>
                <a:cubicBezTo>
                  <a:pt x="5540550" y="1481298"/>
                  <a:pt x="5309273" y="1474335"/>
                  <a:pt x="5044622" y="1476224"/>
                </a:cubicBezTo>
                <a:cubicBezTo>
                  <a:pt x="4779971" y="1478113"/>
                  <a:pt x="4712724" y="1452266"/>
                  <a:pt x="4499329" y="1476224"/>
                </a:cubicBezTo>
                <a:cubicBezTo>
                  <a:pt x="4285934" y="1500182"/>
                  <a:pt x="4152318" y="1424049"/>
                  <a:pt x="3954036" y="1476224"/>
                </a:cubicBezTo>
                <a:cubicBezTo>
                  <a:pt x="3755754" y="1528399"/>
                  <a:pt x="3497563" y="1421401"/>
                  <a:pt x="3299684" y="1476224"/>
                </a:cubicBezTo>
                <a:cubicBezTo>
                  <a:pt x="3101805" y="1531047"/>
                  <a:pt x="3037907" y="1441828"/>
                  <a:pt x="2917979" y="1476224"/>
                </a:cubicBezTo>
                <a:cubicBezTo>
                  <a:pt x="2798052" y="1510620"/>
                  <a:pt x="2556442" y="1427683"/>
                  <a:pt x="2372685" y="1476224"/>
                </a:cubicBezTo>
                <a:cubicBezTo>
                  <a:pt x="2188928" y="1524765"/>
                  <a:pt x="2033023" y="1463327"/>
                  <a:pt x="1936451" y="1476224"/>
                </a:cubicBezTo>
                <a:cubicBezTo>
                  <a:pt x="1839879" y="1489121"/>
                  <a:pt x="1609841" y="1440223"/>
                  <a:pt x="1391158" y="1476224"/>
                </a:cubicBezTo>
                <a:cubicBezTo>
                  <a:pt x="1172475" y="1512225"/>
                  <a:pt x="1003167" y="1434950"/>
                  <a:pt x="791335" y="1476224"/>
                </a:cubicBezTo>
                <a:cubicBezTo>
                  <a:pt x="579503" y="1517498"/>
                  <a:pt x="387849" y="1473732"/>
                  <a:pt x="246042" y="1476224"/>
                </a:cubicBezTo>
                <a:cubicBezTo>
                  <a:pt x="103864" y="1475440"/>
                  <a:pt x="16256" y="1352509"/>
                  <a:pt x="0" y="1230182"/>
                </a:cubicBezTo>
                <a:cubicBezTo>
                  <a:pt x="-24088" y="1045514"/>
                  <a:pt x="53676" y="907384"/>
                  <a:pt x="0" y="718429"/>
                </a:cubicBezTo>
                <a:cubicBezTo>
                  <a:pt x="-53676" y="529474"/>
                  <a:pt x="21469" y="407254"/>
                  <a:pt x="0" y="24604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071598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kumimoji="1" lang="en-US" altLang="ja-JP" sz="2000" dirty="0">
              <a:ln w="0">
                <a:solidFill>
                  <a:srgbClr val="00800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kumimoji="1" lang="en-US" altLang="ja-JP" sz="2000" dirty="0">
              <a:ln w="0">
                <a:solidFill>
                  <a:srgbClr val="00800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u="wavyHeavy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委託料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６６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,000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【1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人のスタッフの場合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DDD23666-C9ED-4B19-8539-E4E00A7859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818" y="4811328"/>
            <a:ext cx="858905" cy="770866"/>
          </a:xfrm>
          <a:prstGeom prst="rect">
            <a:avLst/>
          </a:prstGeom>
        </p:spPr>
      </p:pic>
      <p:pic>
        <p:nvPicPr>
          <p:cNvPr id="20" name="図 19" descr="コンピュータ, 食品 が含まれている画像&#10;&#10;自動的に生成された説明">
            <a:extLst>
              <a:ext uri="{FF2B5EF4-FFF2-40B4-BE49-F238E27FC236}">
                <a16:creationId xmlns:a16="http://schemas.microsoft.com/office/drawing/2014/main" id="{D2FF1573-1BCA-4D68-A596-5472A0C462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271" y="4593259"/>
            <a:ext cx="1072418" cy="104560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044C76B-189D-4145-92E6-F0D5F0D9E0C0}"/>
              </a:ext>
            </a:extLst>
          </p:cNvPr>
          <p:cNvSpPr txBox="1"/>
          <p:nvPr/>
        </p:nvSpPr>
        <p:spPr>
          <a:xfrm>
            <a:off x="2818364" y="3988910"/>
            <a:ext cx="3885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労働保険関係事務（労災保険・雇用保険）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社会保険関係事務（健康保険・厚生年金）　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6236E4F-BB8D-4526-8C31-1E1A06415436}"/>
              </a:ext>
            </a:extLst>
          </p:cNvPr>
          <p:cNvSpPr/>
          <p:nvPr/>
        </p:nvSpPr>
        <p:spPr>
          <a:xfrm>
            <a:off x="759296" y="2189759"/>
            <a:ext cx="5945016" cy="1370467"/>
          </a:xfrm>
          <a:custGeom>
            <a:avLst/>
            <a:gdLst>
              <a:gd name="connsiteX0" fmla="*/ 0 w 5945016"/>
              <a:gd name="connsiteY0" fmla="*/ 228416 h 1370467"/>
              <a:gd name="connsiteX1" fmla="*/ 228416 w 5945016"/>
              <a:gd name="connsiteY1" fmla="*/ 0 h 1370467"/>
              <a:gd name="connsiteX2" fmla="*/ 612589 w 5945016"/>
              <a:gd name="connsiteY2" fmla="*/ 0 h 1370467"/>
              <a:gd name="connsiteX3" fmla="*/ 1106525 w 5945016"/>
              <a:gd name="connsiteY3" fmla="*/ 0 h 1370467"/>
              <a:gd name="connsiteX4" fmla="*/ 1600462 w 5945016"/>
              <a:gd name="connsiteY4" fmla="*/ 0 h 1370467"/>
              <a:gd name="connsiteX5" fmla="*/ 1984635 w 5945016"/>
              <a:gd name="connsiteY5" fmla="*/ 0 h 1370467"/>
              <a:gd name="connsiteX6" fmla="*/ 2478571 w 5945016"/>
              <a:gd name="connsiteY6" fmla="*/ 0 h 1370467"/>
              <a:gd name="connsiteX7" fmla="*/ 3137154 w 5945016"/>
              <a:gd name="connsiteY7" fmla="*/ 0 h 1370467"/>
              <a:gd name="connsiteX8" fmla="*/ 3631090 w 5945016"/>
              <a:gd name="connsiteY8" fmla="*/ 0 h 1370467"/>
              <a:gd name="connsiteX9" fmla="*/ 4070145 w 5945016"/>
              <a:gd name="connsiteY9" fmla="*/ 0 h 1370467"/>
              <a:gd name="connsiteX10" fmla="*/ 4618963 w 5945016"/>
              <a:gd name="connsiteY10" fmla="*/ 0 h 1370467"/>
              <a:gd name="connsiteX11" fmla="*/ 5058018 w 5945016"/>
              <a:gd name="connsiteY11" fmla="*/ 0 h 1370467"/>
              <a:gd name="connsiteX12" fmla="*/ 5716600 w 5945016"/>
              <a:gd name="connsiteY12" fmla="*/ 0 h 1370467"/>
              <a:gd name="connsiteX13" fmla="*/ 5945016 w 5945016"/>
              <a:gd name="connsiteY13" fmla="*/ 228416 h 1370467"/>
              <a:gd name="connsiteX14" fmla="*/ 5945016 w 5945016"/>
              <a:gd name="connsiteY14" fmla="*/ 694370 h 1370467"/>
              <a:gd name="connsiteX15" fmla="*/ 5945016 w 5945016"/>
              <a:gd name="connsiteY15" fmla="*/ 1142051 h 1370467"/>
              <a:gd name="connsiteX16" fmla="*/ 5716600 w 5945016"/>
              <a:gd name="connsiteY16" fmla="*/ 1370467 h 1370467"/>
              <a:gd name="connsiteX17" fmla="*/ 5167782 w 5945016"/>
              <a:gd name="connsiteY17" fmla="*/ 1370467 h 1370467"/>
              <a:gd name="connsiteX18" fmla="*/ 4673845 w 5945016"/>
              <a:gd name="connsiteY18" fmla="*/ 1370467 h 1370467"/>
              <a:gd name="connsiteX19" fmla="*/ 4234790 w 5945016"/>
              <a:gd name="connsiteY19" fmla="*/ 1370467 h 1370467"/>
              <a:gd name="connsiteX20" fmla="*/ 3850617 w 5945016"/>
              <a:gd name="connsiteY20" fmla="*/ 1370467 h 1370467"/>
              <a:gd name="connsiteX21" fmla="*/ 3246917 w 5945016"/>
              <a:gd name="connsiteY21" fmla="*/ 1370467 h 1370467"/>
              <a:gd name="connsiteX22" fmla="*/ 2862744 w 5945016"/>
              <a:gd name="connsiteY22" fmla="*/ 1370467 h 1370467"/>
              <a:gd name="connsiteX23" fmla="*/ 2423690 w 5945016"/>
              <a:gd name="connsiteY23" fmla="*/ 1370467 h 1370467"/>
              <a:gd name="connsiteX24" fmla="*/ 1929753 w 5945016"/>
              <a:gd name="connsiteY24" fmla="*/ 1370467 h 1370467"/>
              <a:gd name="connsiteX25" fmla="*/ 1435816 w 5945016"/>
              <a:gd name="connsiteY25" fmla="*/ 1370467 h 1370467"/>
              <a:gd name="connsiteX26" fmla="*/ 886998 w 5945016"/>
              <a:gd name="connsiteY26" fmla="*/ 1370467 h 1370467"/>
              <a:gd name="connsiteX27" fmla="*/ 228416 w 5945016"/>
              <a:gd name="connsiteY27" fmla="*/ 1370467 h 1370467"/>
              <a:gd name="connsiteX28" fmla="*/ 0 w 5945016"/>
              <a:gd name="connsiteY28" fmla="*/ 1142051 h 1370467"/>
              <a:gd name="connsiteX29" fmla="*/ 0 w 5945016"/>
              <a:gd name="connsiteY29" fmla="*/ 666961 h 1370467"/>
              <a:gd name="connsiteX30" fmla="*/ 0 w 5945016"/>
              <a:gd name="connsiteY30" fmla="*/ 228416 h 1370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945016" h="1370467" fill="none" extrusionOk="0">
                <a:moveTo>
                  <a:pt x="0" y="228416"/>
                </a:moveTo>
                <a:cubicBezTo>
                  <a:pt x="-4747" y="77530"/>
                  <a:pt x="102065" y="-5709"/>
                  <a:pt x="228416" y="0"/>
                </a:cubicBezTo>
                <a:cubicBezTo>
                  <a:pt x="309609" y="-38495"/>
                  <a:pt x="446077" y="31756"/>
                  <a:pt x="612589" y="0"/>
                </a:cubicBezTo>
                <a:cubicBezTo>
                  <a:pt x="779101" y="-31756"/>
                  <a:pt x="948455" y="21330"/>
                  <a:pt x="1106525" y="0"/>
                </a:cubicBezTo>
                <a:cubicBezTo>
                  <a:pt x="1264595" y="-21330"/>
                  <a:pt x="1495520" y="49754"/>
                  <a:pt x="1600462" y="0"/>
                </a:cubicBezTo>
                <a:cubicBezTo>
                  <a:pt x="1705404" y="-49754"/>
                  <a:pt x="1843149" y="38400"/>
                  <a:pt x="1984635" y="0"/>
                </a:cubicBezTo>
                <a:cubicBezTo>
                  <a:pt x="2126121" y="-38400"/>
                  <a:pt x="2260694" y="52761"/>
                  <a:pt x="2478571" y="0"/>
                </a:cubicBezTo>
                <a:cubicBezTo>
                  <a:pt x="2696448" y="-52761"/>
                  <a:pt x="2926620" y="39232"/>
                  <a:pt x="3137154" y="0"/>
                </a:cubicBezTo>
                <a:cubicBezTo>
                  <a:pt x="3347688" y="-39232"/>
                  <a:pt x="3399186" y="39907"/>
                  <a:pt x="3631090" y="0"/>
                </a:cubicBezTo>
                <a:cubicBezTo>
                  <a:pt x="3862994" y="-39907"/>
                  <a:pt x="3901651" y="50416"/>
                  <a:pt x="4070145" y="0"/>
                </a:cubicBezTo>
                <a:cubicBezTo>
                  <a:pt x="4238640" y="-50416"/>
                  <a:pt x="4444456" y="26979"/>
                  <a:pt x="4618963" y="0"/>
                </a:cubicBezTo>
                <a:cubicBezTo>
                  <a:pt x="4793470" y="-26979"/>
                  <a:pt x="4905365" y="8455"/>
                  <a:pt x="5058018" y="0"/>
                </a:cubicBezTo>
                <a:cubicBezTo>
                  <a:pt x="5210672" y="-8455"/>
                  <a:pt x="5555899" y="19442"/>
                  <a:pt x="5716600" y="0"/>
                </a:cubicBezTo>
                <a:cubicBezTo>
                  <a:pt x="5864097" y="27226"/>
                  <a:pt x="5930572" y="119493"/>
                  <a:pt x="5945016" y="228416"/>
                </a:cubicBezTo>
                <a:cubicBezTo>
                  <a:pt x="5985615" y="447143"/>
                  <a:pt x="5944939" y="569074"/>
                  <a:pt x="5945016" y="694370"/>
                </a:cubicBezTo>
                <a:cubicBezTo>
                  <a:pt x="5945093" y="819666"/>
                  <a:pt x="5935085" y="1007718"/>
                  <a:pt x="5945016" y="1142051"/>
                </a:cubicBezTo>
                <a:cubicBezTo>
                  <a:pt x="5929796" y="1302500"/>
                  <a:pt x="5840182" y="1375872"/>
                  <a:pt x="5716600" y="1370467"/>
                </a:cubicBezTo>
                <a:cubicBezTo>
                  <a:pt x="5510356" y="1428919"/>
                  <a:pt x="5330507" y="1305126"/>
                  <a:pt x="5167782" y="1370467"/>
                </a:cubicBezTo>
                <a:cubicBezTo>
                  <a:pt x="5005057" y="1435808"/>
                  <a:pt x="4887765" y="1338472"/>
                  <a:pt x="4673845" y="1370467"/>
                </a:cubicBezTo>
                <a:cubicBezTo>
                  <a:pt x="4459925" y="1402462"/>
                  <a:pt x="4451055" y="1365567"/>
                  <a:pt x="4234790" y="1370467"/>
                </a:cubicBezTo>
                <a:cubicBezTo>
                  <a:pt x="4018525" y="1375367"/>
                  <a:pt x="3991081" y="1326345"/>
                  <a:pt x="3850617" y="1370467"/>
                </a:cubicBezTo>
                <a:cubicBezTo>
                  <a:pt x="3710153" y="1414589"/>
                  <a:pt x="3428965" y="1342906"/>
                  <a:pt x="3246917" y="1370467"/>
                </a:cubicBezTo>
                <a:cubicBezTo>
                  <a:pt x="3064869" y="1398028"/>
                  <a:pt x="3046677" y="1357970"/>
                  <a:pt x="2862744" y="1370467"/>
                </a:cubicBezTo>
                <a:cubicBezTo>
                  <a:pt x="2678811" y="1382964"/>
                  <a:pt x="2540066" y="1345376"/>
                  <a:pt x="2423690" y="1370467"/>
                </a:cubicBezTo>
                <a:cubicBezTo>
                  <a:pt x="2307314" y="1395558"/>
                  <a:pt x="2042033" y="1323276"/>
                  <a:pt x="1929753" y="1370467"/>
                </a:cubicBezTo>
                <a:cubicBezTo>
                  <a:pt x="1817473" y="1417658"/>
                  <a:pt x="1619082" y="1332540"/>
                  <a:pt x="1435816" y="1370467"/>
                </a:cubicBezTo>
                <a:cubicBezTo>
                  <a:pt x="1252550" y="1408394"/>
                  <a:pt x="1135804" y="1353509"/>
                  <a:pt x="886998" y="1370467"/>
                </a:cubicBezTo>
                <a:cubicBezTo>
                  <a:pt x="638192" y="1387425"/>
                  <a:pt x="418475" y="1305983"/>
                  <a:pt x="228416" y="1370467"/>
                </a:cubicBezTo>
                <a:cubicBezTo>
                  <a:pt x="80866" y="1373482"/>
                  <a:pt x="4761" y="1270649"/>
                  <a:pt x="0" y="1142051"/>
                </a:cubicBezTo>
                <a:cubicBezTo>
                  <a:pt x="-14827" y="992844"/>
                  <a:pt x="41" y="821822"/>
                  <a:pt x="0" y="666961"/>
                </a:cubicBezTo>
                <a:cubicBezTo>
                  <a:pt x="-41" y="512100"/>
                  <a:pt x="23544" y="318558"/>
                  <a:pt x="0" y="228416"/>
                </a:cubicBezTo>
                <a:close/>
              </a:path>
              <a:path w="5945016" h="1370467" stroke="0" extrusionOk="0">
                <a:moveTo>
                  <a:pt x="0" y="228416"/>
                </a:moveTo>
                <a:cubicBezTo>
                  <a:pt x="-3427" y="129225"/>
                  <a:pt x="95166" y="-19871"/>
                  <a:pt x="228416" y="0"/>
                </a:cubicBezTo>
                <a:cubicBezTo>
                  <a:pt x="489859" y="-734"/>
                  <a:pt x="602773" y="41843"/>
                  <a:pt x="832116" y="0"/>
                </a:cubicBezTo>
                <a:cubicBezTo>
                  <a:pt x="1061459" y="-41843"/>
                  <a:pt x="1180360" y="25629"/>
                  <a:pt x="1490698" y="0"/>
                </a:cubicBezTo>
                <a:cubicBezTo>
                  <a:pt x="1801036" y="-25629"/>
                  <a:pt x="1766004" y="25666"/>
                  <a:pt x="2039517" y="0"/>
                </a:cubicBezTo>
                <a:cubicBezTo>
                  <a:pt x="2313030" y="-25666"/>
                  <a:pt x="2535622" y="22565"/>
                  <a:pt x="2698099" y="0"/>
                </a:cubicBezTo>
                <a:cubicBezTo>
                  <a:pt x="2860576" y="-22565"/>
                  <a:pt x="3025122" y="55617"/>
                  <a:pt x="3301799" y="0"/>
                </a:cubicBezTo>
                <a:cubicBezTo>
                  <a:pt x="3578476" y="-55617"/>
                  <a:pt x="3615004" y="51763"/>
                  <a:pt x="3740854" y="0"/>
                </a:cubicBezTo>
                <a:cubicBezTo>
                  <a:pt x="3866705" y="-51763"/>
                  <a:pt x="4087292" y="26926"/>
                  <a:pt x="4179908" y="0"/>
                </a:cubicBezTo>
                <a:cubicBezTo>
                  <a:pt x="4272524" y="-26926"/>
                  <a:pt x="4617446" y="54718"/>
                  <a:pt x="4838491" y="0"/>
                </a:cubicBezTo>
                <a:cubicBezTo>
                  <a:pt x="5059536" y="-54718"/>
                  <a:pt x="5362479" y="52738"/>
                  <a:pt x="5716600" y="0"/>
                </a:cubicBezTo>
                <a:cubicBezTo>
                  <a:pt x="5865879" y="-3977"/>
                  <a:pt x="5950218" y="96219"/>
                  <a:pt x="5945016" y="228416"/>
                </a:cubicBezTo>
                <a:cubicBezTo>
                  <a:pt x="5988358" y="366222"/>
                  <a:pt x="5906641" y="530232"/>
                  <a:pt x="5945016" y="657824"/>
                </a:cubicBezTo>
                <a:cubicBezTo>
                  <a:pt x="5983391" y="785416"/>
                  <a:pt x="5943016" y="915291"/>
                  <a:pt x="5945016" y="1142051"/>
                </a:cubicBezTo>
                <a:cubicBezTo>
                  <a:pt x="5916847" y="1243064"/>
                  <a:pt x="5871701" y="1376004"/>
                  <a:pt x="5716600" y="1370467"/>
                </a:cubicBezTo>
                <a:cubicBezTo>
                  <a:pt x="5427817" y="1425255"/>
                  <a:pt x="5278731" y="1368626"/>
                  <a:pt x="5058018" y="1370467"/>
                </a:cubicBezTo>
                <a:cubicBezTo>
                  <a:pt x="4837305" y="1372308"/>
                  <a:pt x="4763475" y="1345703"/>
                  <a:pt x="4509200" y="1370467"/>
                </a:cubicBezTo>
                <a:cubicBezTo>
                  <a:pt x="4254925" y="1395231"/>
                  <a:pt x="4311057" y="1363635"/>
                  <a:pt x="4125027" y="1370467"/>
                </a:cubicBezTo>
                <a:cubicBezTo>
                  <a:pt x="3938997" y="1377299"/>
                  <a:pt x="3796801" y="1363246"/>
                  <a:pt x="3685972" y="1370467"/>
                </a:cubicBezTo>
                <a:cubicBezTo>
                  <a:pt x="3575144" y="1377688"/>
                  <a:pt x="3278551" y="1327776"/>
                  <a:pt x="3082272" y="1370467"/>
                </a:cubicBezTo>
                <a:cubicBezTo>
                  <a:pt x="2885993" y="1413158"/>
                  <a:pt x="2754759" y="1345830"/>
                  <a:pt x="2588335" y="1370467"/>
                </a:cubicBezTo>
                <a:cubicBezTo>
                  <a:pt x="2421911" y="1395104"/>
                  <a:pt x="2365597" y="1364769"/>
                  <a:pt x="2204162" y="1370467"/>
                </a:cubicBezTo>
                <a:cubicBezTo>
                  <a:pt x="2042727" y="1376165"/>
                  <a:pt x="1889372" y="1342683"/>
                  <a:pt x="1655344" y="1370467"/>
                </a:cubicBezTo>
                <a:cubicBezTo>
                  <a:pt x="1421316" y="1398251"/>
                  <a:pt x="1197739" y="1360217"/>
                  <a:pt x="996762" y="1370467"/>
                </a:cubicBezTo>
                <a:cubicBezTo>
                  <a:pt x="795785" y="1380717"/>
                  <a:pt x="541426" y="1301470"/>
                  <a:pt x="228416" y="1370467"/>
                </a:cubicBezTo>
                <a:cubicBezTo>
                  <a:pt x="103088" y="1400632"/>
                  <a:pt x="-29297" y="1290846"/>
                  <a:pt x="0" y="1142051"/>
                </a:cubicBezTo>
                <a:cubicBezTo>
                  <a:pt x="-18120" y="1019097"/>
                  <a:pt x="42076" y="797915"/>
                  <a:pt x="0" y="666961"/>
                </a:cubicBezTo>
                <a:cubicBezTo>
                  <a:pt x="-42076" y="536007"/>
                  <a:pt x="41625" y="422150"/>
                  <a:pt x="0" y="22841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4986365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kumimoji="1" lang="en-US" altLang="ja-JP" sz="2000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600" u="wavyHeavy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委託料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３３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,000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【1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人のスタッフの場合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6" name="図 35" descr="座る が含まれている画像&#10;&#10;自動的に生成された説明">
            <a:extLst>
              <a:ext uri="{FF2B5EF4-FFF2-40B4-BE49-F238E27FC236}">
                <a16:creationId xmlns:a16="http://schemas.microsoft.com/office/drawing/2014/main" id="{19951E4A-B8B0-4ECE-9ACD-0A463B3B67C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155" y="2473311"/>
            <a:ext cx="1062832" cy="1107117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5F43A37-C5F3-4430-996D-D9B32A04BDFF}"/>
              </a:ext>
            </a:extLst>
          </p:cNvPr>
          <p:cNvSpPr txBox="1"/>
          <p:nvPr/>
        </p:nvSpPr>
        <p:spPr>
          <a:xfrm>
            <a:off x="2892632" y="2373557"/>
            <a:ext cx="3885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労働保険関係事務（労災保険・雇用保険）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2E9CCA2-E19C-4736-92AB-908EF042657D}"/>
              </a:ext>
            </a:extLst>
          </p:cNvPr>
          <p:cNvSpPr txBox="1"/>
          <p:nvPr/>
        </p:nvSpPr>
        <p:spPr>
          <a:xfrm>
            <a:off x="587228" y="79096"/>
            <a:ext cx="4782710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00" b="1" spc="3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医療機関 限定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A2F00B27-0E48-4470-986E-34CAEA31504D}"/>
              </a:ext>
            </a:extLst>
          </p:cNvPr>
          <p:cNvSpPr/>
          <p:nvPr/>
        </p:nvSpPr>
        <p:spPr>
          <a:xfrm>
            <a:off x="2173534" y="6356681"/>
            <a:ext cx="2187231" cy="3076076"/>
          </a:xfrm>
          <a:custGeom>
            <a:avLst/>
            <a:gdLst>
              <a:gd name="connsiteX0" fmla="*/ 0 w 2187231"/>
              <a:gd name="connsiteY0" fmla="*/ 364546 h 3076076"/>
              <a:gd name="connsiteX1" fmla="*/ 364546 w 2187231"/>
              <a:gd name="connsiteY1" fmla="*/ 0 h 3076076"/>
              <a:gd name="connsiteX2" fmla="*/ 836011 w 2187231"/>
              <a:gd name="connsiteY2" fmla="*/ 0 h 3076076"/>
              <a:gd name="connsiteX3" fmla="*/ 1351220 w 2187231"/>
              <a:gd name="connsiteY3" fmla="*/ 0 h 3076076"/>
              <a:gd name="connsiteX4" fmla="*/ 1822685 w 2187231"/>
              <a:gd name="connsiteY4" fmla="*/ 0 h 3076076"/>
              <a:gd name="connsiteX5" fmla="*/ 2187231 w 2187231"/>
              <a:gd name="connsiteY5" fmla="*/ 364546 h 3076076"/>
              <a:gd name="connsiteX6" fmla="*/ 2187231 w 2187231"/>
              <a:gd name="connsiteY6" fmla="*/ 998232 h 3076076"/>
              <a:gd name="connsiteX7" fmla="*/ 2187231 w 2187231"/>
              <a:gd name="connsiteY7" fmla="*/ 1514568 h 3076076"/>
              <a:gd name="connsiteX8" fmla="*/ 2187231 w 2187231"/>
              <a:gd name="connsiteY8" fmla="*/ 2124784 h 3076076"/>
              <a:gd name="connsiteX9" fmla="*/ 2187231 w 2187231"/>
              <a:gd name="connsiteY9" fmla="*/ 2711530 h 3076076"/>
              <a:gd name="connsiteX10" fmla="*/ 1822685 w 2187231"/>
              <a:gd name="connsiteY10" fmla="*/ 3076076 h 3076076"/>
              <a:gd name="connsiteX11" fmla="*/ 1380383 w 2187231"/>
              <a:gd name="connsiteY11" fmla="*/ 3076076 h 3076076"/>
              <a:gd name="connsiteX12" fmla="*/ 938081 w 2187231"/>
              <a:gd name="connsiteY12" fmla="*/ 3076076 h 3076076"/>
              <a:gd name="connsiteX13" fmla="*/ 364546 w 2187231"/>
              <a:gd name="connsiteY13" fmla="*/ 3076076 h 3076076"/>
              <a:gd name="connsiteX14" fmla="*/ 0 w 2187231"/>
              <a:gd name="connsiteY14" fmla="*/ 2711530 h 3076076"/>
              <a:gd name="connsiteX15" fmla="*/ 0 w 2187231"/>
              <a:gd name="connsiteY15" fmla="*/ 2148254 h 3076076"/>
              <a:gd name="connsiteX16" fmla="*/ 0 w 2187231"/>
              <a:gd name="connsiteY16" fmla="*/ 1561508 h 3076076"/>
              <a:gd name="connsiteX17" fmla="*/ 0 w 2187231"/>
              <a:gd name="connsiteY17" fmla="*/ 1021702 h 3076076"/>
              <a:gd name="connsiteX18" fmla="*/ 0 w 2187231"/>
              <a:gd name="connsiteY18" fmla="*/ 364546 h 307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87231" h="3076076" fill="none" extrusionOk="0">
                <a:moveTo>
                  <a:pt x="0" y="364546"/>
                </a:moveTo>
                <a:cubicBezTo>
                  <a:pt x="2234" y="134130"/>
                  <a:pt x="163628" y="-10341"/>
                  <a:pt x="364546" y="0"/>
                </a:cubicBezTo>
                <a:cubicBezTo>
                  <a:pt x="589604" y="-25675"/>
                  <a:pt x="601037" y="24659"/>
                  <a:pt x="836011" y="0"/>
                </a:cubicBezTo>
                <a:cubicBezTo>
                  <a:pt x="1070985" y="-24659"/>
                  <a:pt x="1160373" y="41544"/>
                  <a:pt x="1351220" y="0"/>
                </a:cubicBezTo>
                <a:cubicBezTo>
                  <a:pt x="1542067" y="-41544"/>
                  <a:pt x="1715625" y="49547"/>
                  <a:pt x="1822685" y="0"/>
                </a:cubicBezTo>
                <a:cubicBezTo>
                  <a:pt x="2024817" y="29259"/>
                  <a:pt x="2153248" y="189480"/>
                  <a:pt x="2187231" y="364546"/>
                </a:cubicBezTo>
                <a:cubicBezTo>
                  <a:pt x="2222589" y="537626"/>
                  <a:pt x="2171160" y="805044"/>
                  <a:pt x="2187231" y="998232"/>
                </a:cubicBezTo>
                <a:cubicBezTo>
                  <a:pt x="2203302" y="1191420"/>
                  <a:pt x="2159279" y="1291628"/>
                  <a:pt x="2187231" y="1514568"/>
                </a:cubicBezTo>
                <a:cubicBezTo>
                  <a:pt x="2215183" y="1737508"/>
                  <a:pt x="2120639" y="1916498"/>
                  <a:pt x="2187231" y="2124784"/>
                </a:cubicBezTo>
                <a:cubicBezTo>
                  <a:pt x="2253823" y="2333070"/>
                  <a:pt x="2171447" y="2499203"/>
                  <a:pt x="2187231" y="2711530"/>
                </a:cubicBezTo>
                <a:cubicBezTo>
                  <a:pt x="2148095" y="2943583"/>
                  <a:pt x="2061645" y="3083606"/>
                  <a:pt x="1822685" y="3076076"/>
                </a:cubicBezTo>
                <a:cubicBezTo>
                  <a:pt x="1670149" y="3108218"/>
                  <a:pt x="1519273" y="3074695"/>
                  <a:pt x="1380383" y="3076076"/>
                </a:cubicBezTo>
                <a:cubicBezTo>
                  <a:pt x="1241493" y="3077457"/>
                  <a:pt x="1156472" y="3045215"/>
                  <a:pt x="938081" y="3076076"/>
                </a:cubicBezTo>
                <a:cubicBezTo>
                  <a:pt x="719690" y="3106937"/>
                  <a:pt x="630075" y="3012386"/>
                  <a:pt x="364546" y="3076076"/>
                </a:cubicBezTo>
                <a:cubicBezTo>
                  <a:pt x="161696" y="3067222"/>
                  <a:pt x="9017" y="2919010"/>
                  <a:pt x="0" y="2711530"/>
                </a:cubicBezTo>
                <a:cubicBezTo>
                  <a:pt x="-14074" y="2557255"/>
                  <a:pt x="6597" y="2352031"/>
                  <a:pt x="0" y="2148254"/>
                </a:cubicBezTo>
                <a:cubicBezTo>
                  <a:pt x="-6597" y="1944477"/>
                  <a:pt x="10830" y="1791852"/>
                  <a:pt x="0" y="1561508"/>
                </a:cubicBezTo>
                <a:cubicBezTo>
                  <a:pt x="-10830" y="1331164"/>
                  <a:pt x="49222" y="1262977"/>
                  <a:pt x="0" y="1021702"/>
                </a:cubicBezTo>
                <a:cubicBezTo>
                  <a:pt x="-49222" y="780427"/>
                  <a:pt x="48140" y="658562"/>
                  <a:pt x="0" y="364546"/>
                </a:cubicBezTo>
                <a:close/>
              </a:path>
              <a:path w="2187231" h="3076076" stroke="0" extrusionOk="0">
                <a:moveTo>
                  <a:pt x="0" y="364546"/>
                </a:moveTo>
                <a:cubicBezTo>
                  <a:pt x="-5706" y="208099"/>
                  <a:pt x="156069" y="-19997"/>
                  <a:pt x="364546" y="0"/>
                </a:cubicBezTo>
                <a:cubicBezTo>
                  <a:pt x="472827" y="-22850"/>
                  <a:pt x="708309" y="3357"/>
                  <a:pt x="865174" y="0"/>
                </a:cubicBezTo>
                <a:cubicBezTo>
                  <a:pt x="1022039" y="-3357"/>
                  <a:pt x="1225259" y="59835"/>
                  <a:pt x="1380383" y="0"/>
                </a:cubicBezTo>
                <a:cubicBezTo>
                  <a:pt x="1535507" y="-59835"/>
                  <a:pt x="1616471" y="17414"/>
                  <a:pt x="1822685" y="0"/>
                </a:cubicBezTo>
                <a:cubicBezTo>
                  <a:pt x="2018735" y="-55252"/>
                  <a:pt x="2149577" y="209280"/>
                  <a:pt x="2187231" y="364546"/>
                </a:cubicBezTo>
                <a:cubicBezTo>
                  <a:pt x="2216370" y="554705"/>
                  <a:pt x="2123509" y="681879"/>
                  <a:pt x="2187231" y="904352"/>
                </a:cubicBezTo>
                <a:cubicBezTo>
                  <a:pt x="2250953" y="1126825"/>
                  <a:pt x="2149931" y="1214025"/>
                  <a:pt x="2187231" y="1444159"/>
                </a:cubicBezTo>
                <a:cubicBezTo>
                  <a:pt x="2224531" y="1674293"/>
                  <a:pt x="2153690" y="1923303"/>
                  <a:pt x="2187231" y="2077844"/>
                </a:cubicBezTo>
                <a:cubicBezTo>
                  <a:pt x="2220772" y="2232386"/>
                  <a:pt x="2153906" y="2479511"/>
                  <a:pt x="2187231" y="2711530"/>
                </a:cubicBezTo>
                <a:cubicBezTo>
                  <a:pt x="2210657" y="2908835"/>
                  <a:pt x="2030842" y="3068146"/>
                  <a:pt x="1822685" y="3076076"/>
                </a:cubicBezTo>
                <a:cubicBezTo>
                  <a:pt x="1662717" y="3092187"/>
                  <a:pt x="1579281" y="3045251"/>
                  <a:pt x="1380383" y="3076076"/>
                </a:cubicBezTo>
                <a:cubicBezTo>
                  <a:pt x="1181485" y="3106901"/>
                  <a:pt x="1037846" y="3038016"/>
                  <a:pt x="938081" y="3076076"/>
                </a:cubicBezTo>
                <a:cubicBezTo>
                  <a:pt x="838316" y="3114136"/>
                  <a:pt x="624344" y="3036913"/>
                  <a:pt x="364546" y="3076076"/>
                </a:cubicBezTo>
                <a:cubicBezTo>
                  <a:pt x="113086" y="3104244"/>
                  <a:pt x="-1594" y="2916907"/>
                  <a:pt x="0" y="2711530"/>
                </a:cubicBezTo>
                <a:cubicBezTo>
                  <a:pt x="-29116" y="2465903"/>
                  <a:pt x="18179" y="2321343"/>
                  <a:pt x="0" y="2101314"/>
                </a:cubicBezTo>
                <a:cubicBezTo>
                  <a:pt x="-18179" y="1881285"/>
                  <a:pt x="56867" y="1698152"/>
                  <a:pt x="0" y="1584978"/>
                </a:cubicBezTo>
                <a:cubicBezTo>
                  <a:pt x="-56867" y="1471804"/>
                  <a:pt x="43706" y="1156731"/>
                  <a:pt x="0" y="1045171"/>
                </a:cubicBezTo>
                <a:cubicBezTo>
                  <a:pt x="-43706" y="933611"/>
                  <a:pt x="81658" y="681640"/>
                  <a:pt x="0" y="36454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4986365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9456763A-858D-46D0-987B-D18E46D8C42A}"/>
              </a:ext>
            </a:extLst>
          </p:cNvPr>
          <p:cNvSpPr/>
          <p:nvPr/>
        </p:nvSpPr>
        <p:spPr>
          <a:xfrm>
            <a:off x="4546187" y="6346538"/>
            <a:ext cx="2304255" cy="3048281"/>
          </a:xfrm>
          <a:custGeom>
            <a:avLst/>
            <a:gdLst>
              <a:gd name="connsiteX0" fmla="*/ 0 w 2304255"/>
              <a:gd name="connsiteY0" fmla="*/ 384050 h 3048281"/>
              <a:gd name="connsiteX1" fmla="*/ 384050 w 2304255"/>
              <a:gd name="connsiteY1" fmla="*/ 0 h 3048281"/>
              <a:gd name="connsiteX2" fmla="*/ 926825 w 2304255"/>
              <a:gd name="connsiteY2" fmla="*/ 0 h 3048281"/>
              <a:gd name="connsiteX3" fmla="*/ 1438876 w 2304255"/>
              <a:gd name="connsiteY3" fmla="*/ 0 h 3048281"/>
              <a:gd name="connsiteX4" fmla="*/ 1920205 w 2304255"/>
              <a:gd name="connsiteY4" fmla="*/ 0 h 3048281"/>
              <a:gd name="connsiteX5" fmla="*/ 2304255 w 2304255"/>
              <a:gd name="connsiteY5" fmla="*/ 384050 h 3048281"/>
              <a:gd name="connsiteX6" fmla="*/ 2304255 w 2304255"/>
              <a:gd name="connsiteY6" fmla="*/ 931293 h 3048281"/>
              <a:gd name="connsiteX7" fmla="*/ 2304255 w 2304255"/>
              <a:gd name="connsiteY7" fmla="*/ 1432933 h 3048281"/>
              <a:gd name="connsiteX8" fmla="*/ 2304255 w 2304255"/>
              <a:gd name="connsiteY8" fmla="*/ 1957375 h 3048281"/>
              <a:gd name="connsiteX9" fmla="*/ 2304255 w 2304255"/>
              <a:gd name="connsiteY9" fmla="*/ 2664231 h 3048281"/>
              <a:gd name="connsiteX10" fmla="*/ 1920205 w 2304255"/>
              <a:gd name="connsiteY10" fmla="*/ 3048281 h 3048281"/>
              <a:gd name="connsiteX11" fmla="*/ 1438876 w 2304255"/>
              <a:gd name="connsiteY11" fmla="*/ 3048281 h 3048281"/>
              <a:gd name="connsiteX12" fmla="*/ 942186 w 2304255"/>
              <a:gd name="connsiteY12" fmla="*/ 3048281 h 3048281"/>
              <a:gd name="connsiteX13" fmla="*/ 384050 w 2304255"/>
              <a:gd name="connsiteY13" fmla="*/ 3048281 h 3048281"/>
              <a:gd name="connsiteX14" fmla="*/ 0 w 2304255"/>
              <a:gd name="connsiteY14" fmla="*/ 2664231 h 3048281"/>
              <a:gd name="connsiteX15" fmla="*/ 0 w 2304255"/>
              <a:gd name="connsiteY15" fmla="*/ 2116988 h 3048281"/>
              <a:gd name="connsiteX16" fmla="*/ 0 w 2304255"/>
              <a:gd name="connsiteY16" fmla="*/ 1615348 h 3048281"/>
              <a:gd name="connsiteX17" fmla="*/ 0 w 2304255"/>
              <a:gd name="connsiteY17" fmla="*/ 999699 h 3048281"/>
              <a:gd name="connsiteX18" fmla="*/ 0 w 2304255"/>
              <a:gd name="connsiteY18" fmla="*/ 384050 h 30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04255" h="3048281" fill="none" extrusionOk="0">
                <a:moveTo>
                  <a:pt x="0" y="384050"/>
                </a:moveTo>
                <a:cubicBezTo>
                  <a:pt x="-40802" y="157674"/>
                  <a:pt x="154077" y="-39783"/>
                  <a:pt x="384050" y="0"/>
                </a:cubicBezTo>
                <a:cubicBezTo>
                  <a:pt x="584836" y="-30329"/>
                  <a:pt x="723658" y="30619"/>
                  <a:pt x="926825" y="0"/>
                </a:cubicBezTo>
                <a:cubicBezTo>
                  <a:pt x="1129993" y="-30619"/>
                  <a:pt x="1189966" y="27661"/>
                  <a:pt x="1438876" y="0"/>
                </a:cubicBezTo>
                <a:cubicBezTo>
                  <a:pt x="1687786" y="-27661"/>
                  <a:pt x="1786702" y="5997"/>
                  <a:pt x="1920205" y="0"/>
                </a:cubicBezTo>
                <a:cubicBezTo>
                  <a:pt x="2133060" y="29226"/>
                  <a:pt x="2251845" y="201818"/>
                  <a:pt x="2304255" y="384050"/>
                </a:cubicBezTo>
                <a:cubicBezTo>
                  <a:pt x="2368677" y="624826"/>
                  <a:pt x="2278102" y="821624"/>
                  <a:pt x="2304255" y="931293"/>
                </a:cubicBezTo>
                <a:cubicBezTo>
                  <a:pt x="2330408" y="1040962"/>
                  <a:pt x="2271984" y="1289313"/>
                  <a:pt x="2304255" y="1432933"/>
                </a:cubicBezTo>
                <a:cubicBezTo>
                  <a:pt x="2336526" y="1576553"/>
                  <a:pt x="2256747" y="1852308"/>
                  <a:pt x="2304255" y="1957375"/>
                </a:cubicBezTo>
                <a:cubicBezTo>
                  <a:pt x="2351763" y="2062442"/>
                  <a:pt x="2253463" y="2394067"/>
                  <a:pt x="2304255" y="2664231"/>
                </a:cubicBezTo>
                <a:cubicBezTo>
                  <a:pt x="2335419" y="2845679"/>
                  <a:pt x="2194384" y="3057267"/>
                  <a:pt x="1920205" y="3048281"/>
                </a:cubicBezTo>
                <a:cubicBezTo>
                  <a:pt x="1817796" y="3093759"/>
                  <a:pt x="1558970" y="3013588"/>
                  <a:pt x="1438876" y="3048281"/>
                </a:cubicBezTo>
                <a:cubicBezTo>
                  <a:pt x="1318782" y="3082974"/>
                  <a:pt x="1059258" y="3032654"/>
                  <a:pt x="942186" y="3048281"/>
                </a:cubicBezTo>
                <a:cubicBezTo>
                  <a:pt x="825114" y="3063908"/>
                  <a:pt x="499612" y="2997567"/>
                  <a:pt x="384050" y="3048281"/>
                </a:cubicBezTo>
                <a:cubicBezTo>
                  <a:pt x="140333" y="3033014"/>
                  <a:pt x="8318" y="2908048"/>
                  <a:pt x="0" y="2664231"/>
                </a:cubicBezTo>
                <a:cubicBezTo>
                  <a:pt x="-34449" y="2520152"/>
                  <a:pt x="15072" y="2227062"/>
                  <a:pt x="0" y="2116988"/>
                </a:cubicBezTo>
                <a:cubicBezTo>
                  <a:pt x="-15072" y="2006914"/>
                  <a:pt x="23170" y="1798773"/>
                  <a:pt x="0" y="1615348"/>
                </a:cubicBezTo>
                <a:cubicBezTo>
                  <a:pt x="-23170" y="1431923"/>
                  <a:pt x="46489" y="1158716"/>
                  <a:pt x="0" y="999699"/>
                </a:cubicBezTo>
                <a:cubicBezTo>
                  <a:pt x="-46489" y="840682"/>
                  <a:pt x="53861" y="654941"/>
                  <a:pt x="0" y="384050"/>
                </a:cubicBezTo>
                <a:close/>
              </a:path>
              <a:path w="2304255" h="3048281" stroke="0" extrusionOk="0">
                <a:moveTo>
                  <a:pt x="0" y="384050"/>
                </a:moveTo>
                <a:cubicBezTo>
                  <a:pt x="21201" y="216824"/>
                  <a:pt x="170502" y="-4295"/>
                  <a:pt x="384050" y="0"/>
                </a:cubicBezTo>
                <a:cubicBezTo>
                  <a:pt x="575571" y="-10943"/>
                  <a:pt x="704461" y="55629"/>
                  <a:pt x="896102" y="0"/>
                </a:cubicBezTo>
                <a:cubicBezTo>
                  <a:pt x="1087743" y="-55629"/>
                  <a:pt x="1225680" y="61118"/>
                  <a:pt x="1408153" y="0"/>
                </a:cubicBezTo>
                <a:cubicBezTo>
                  <a:pt x="1590626" y="-61118"/>
                  <a:pt x="1783734" y="6438"/>
                  <a:pt x="1920205" y="0"/>
                </a:cubicBezTo>
                <a:cubicBezTo>
                  <a:pt x="2135921" y="-7133"/>
                  <a:pt x="2356507" y="189993"/>
                  <a:pt x="2304255" y="384050"/>
                </a:cubicBezTo>
                <a:cubicBezTo>
                  <a:pt x="2367426" y="591128"/>
                  <a:pt x="2236666" y="835790"/>
                  <a:pt x="2304255" y="999699"/>
                </a:cubicBezTo>
                <a:cubicBezTo>
                  <a:pt x="2371844" y="1163608"/>
                  <a:pt x="2277978" y="1322512"/>
                  <a:pt x="2304255" y="1569744"/>
                </a:cubicBezTo>
                <a:cubicBezTo>
                  <a:pt x="2330532" y="1816976"/>
                  <a:pt x="2290073" y="1954540"/>
                  <a:pt x="2304255" y="2094186"/>
                </a:cubicBezTo>
                <a:cubicBezTo>
                  <a:pt x="2318437" y="2233832"/>
                  <a:pt x="2238492" y="2407948"/>
                  <a:pt x="2304255" y="2664231"/>
                </a:cubicBezTo>
                <a:cubicBezTo>
                  <a:pt x="2313854" y="2870080"/>
                  <a:pt x="2129091" y="3054041"/>
                  <a:pt x="1920205" y="3048281"/>
                </a:cubicBezTo>
                <a:cubicBezTo>
                  <a:pt x="1739142" y="3065373"/>
                  <a:pt x="1656004" y="2992897"/>
                  <a:pt x="1408153" y="3048281"/>
                </a:cubicBezTo>
                <a:cubicBezTo>
                  <a:pt x="1160302" y="3103665"/>
                  <a:pt x="991745" y="3002484"/>
                  <a:pt x="865379" y="3048281"/>
                </a:cubicBezTo>
                <a:cubicBezTo>
                  <a:pt x="739013" y="3094078"/>
                  <a:pt x="605727" y="3010192"/>
                  <a:pt x="384050" y="3048281"/>
                </a:cubicBezTo>
                <a:cubicBezTo>
                  <a:pt x="140620" y="3072911"/>
                  <a:pt x="19955" y="2838861"/>
                  <a:pt x="0" y="2664231"/>
                </a:cubicBezTo>
                <a:cubicBezTo>
                  <a:pt x="-4912" y="2464820"/>
                  <a:pt x="72163" y="2298112"/>
                  <a:pt x="0" y="2048582"/>
                </a:cubicBezTo>
                <a:cubicBezTo>
                  <a:pt x="-72163" y="1799052"/>
                  <a:pt x="21511" y="1609042"/>
                  <a:pt x="0" y="1478537"/>
                </a:cubicBezTo>
                <a:cubicBezTo>
                  <a:pt x="-21511" y="1348032"/>
                  <a:pt x="3580" y="1043676"/>
                  <a:pt x="0" y="908492"/>
                </a:cubicBezTo>
                <a:cubicBezTo>
                  <a:pt x="-3580" y="773309"/>
                  <a:pt x="35597" y="517711"/>
                  <a:pt x="0" y="38405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071598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11865CD-16AA-41E7-BB0E-0CD600DBFA50}"/>
              </a:ext>
            </a:extLst>
          </p:cNvPr>
          <p:cNvSpPr txBox="1"/>
          <p:nvPr/>
        </p:nvSpPr>
        <p:spPr>
          <a:xfrm>
            <a:off x="929146" y="2353058"/>
            <a:ext cx="210699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b="1" spc="3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ライトプラン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99F35CA-F97C-40B3-B515-0FF0AFCED224}"/>
              </a:ext>
            </a:extLst>
          </p:cNvPr>
          <p:cNvSpPr txBox="1"/>
          <p:nvPr/>
        </p:nvSpPr>
        <p:spPr>
          <a:xfrm>
            <a:off x="910429" y="3985121"/>
            <a:ext cx="190793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00" b="1" spc="3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スタンダード</a:t>
            </a:r>
            <a:endParaRPr kumimoji="1" lang="en-US" altLang="ja-JP" sz="1600" b="1" spc="3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b="1" spc="3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プラン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2056752-B2BD-4B11-8DF8-B1B9A7857C83}"/>
              </a:ext>
            </a:extLst>
          </p:cNvPr>
          <p:cNvSpPr txBox="1"/>
          <p:nvPr/>
        </p:nvSpPr>
        <p:spPr>
          <a:xfrm>
            <a:off x="2321309" y="6488243"/>
            <a:ext cx="210699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b="1" spc="3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ライトプラン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7860625-9DDE-4987-A752-84039FDBF66A}"/>
              </a:ext>
            </a:extLst>
          </p:cNvPr>
          <p:cNvSpPr txBox="1"/>
          <p:nvPr/>
        </p:nvSpPr>
        <p:spPr>
          <a:xfrm>
            <a:off x="4806112" y="6434929"/>
            <a:ext cx="246276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00" b="1" spc="3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スタンダード</a:t>
            </a:r>
            <a:endParaRPr kumimoji="1" lang="en-US" altLang="ja-JP" sz="1600" b="1" spc="3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b="1" spc="3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プラン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E97CDDB-9A1B-43CC-84C4-853E60DCF7D0}"/>
              </a:ext>
            </a:extLst>
          </p:cNvPr>
          <p:cNvSpPr txBox="1"/>
          <p:nvPr/>
        </p:nvSpPr>
        <p:spPr>
          <a:xfrm>
            <a:off x="644877" y="647298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スタッフ数</a:t>
            </a:r>
            <a:endParaRPr kumimoji="1" lang="en-US" altLang="ja-JP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D9DBDD7-04E7-4387-A811-541F64AA7AE5}"/>
              </a:ext>
            </a:extLst>
          </p:cNvPr>
          <p:cNvSpPr txBox="1"/>
          <p:nvPr/>
        </p:nvSpPr>
        <p:spPr>
          <a:xfrm>
            <a:off x="805382" y="7187057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endParaRPr kumimoji="1" lang="en-US" altLang="ja-JP" sz="1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2958F74-95C3-469B-8F14-49A9749BE8C7}"/>
              </a:ext>
            </a:extLst>
          </p:cNvPr>
          <p:cNvSpPr txBox="1"/>
          <p:nvPr/>
        </p:nvSpPr>
        <p:spPr>
          <a:xfrm>
            <a:off x="669082" y="7665941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endParaRPr kumimoji="1" lang="en-US" altLang="ja-JP" sz="1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kumimoji="1"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49</a:t>
            </a:r>
            <a:r>
              <a:rPr kumimoji="1"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endParaRPr kumimoji="1" lang="en-US" altLang="ja-JP" sz="1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8AF0686-B429-490B-9EDB-61498EC7D275}"/>
              </a:ext>
            </a:extLst>
          </p:cNvPr>
          <p:cNvSpPr txBox="1"/>
          <p:nvPr/>
        </p:nvSpPr>
        <p:spPr>
          <a:xfrm>
            <a:off x="587771" y="8650657"/>
            <a:ext cx="168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kumimoji="1"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kumimoji="1"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endParaRPr kumimoji="1" lang="en-US" altLang="ja-JP" sz="1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5151A0B-9DF3-45A0-AB9E-3BED1DCB079C}"/>
              </a:ext>
            </a:extLst>
          </p:cNvPr>
          <p:cNvSpPr txBox="1"/>
          <p:nvPr/>
        </p:nvSpPr>
        <p:spPr>
          <a:xfrm>
            <a:off x="2297816" y="7209022"/>
            <a:ext cx="24877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３３</a:t>
            </a:r>
            <a:r>
              <a:rPr kumimoji="1" lang="en-US" altLang="ja-JP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０００円</a:t>
            </a:r>
            <a:r>
              <a:rPr kumimoji="1" lang="ja-JP" altLang="en-US" sz="15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CB6C722-3C85-46A5-B22D-53A990F7BC70}"/>
              </a:ext>
            </a:extLst>
          </p:cNvPr>
          <p:cNvSpPr txBox="1"/>
          <p:nvPr/>
        </p:nvSpPr>
        <p:spPr>
          <a:xfrm>
            <a:off x="2289824" y="7705789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５５</a:t>
            </a:r>
            <a:r>
              <a:rPr kumimoji="1" lang="en-US" altLang="ja-JP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０００円</a:t>
            </a:r>
            <a:r>
              <a:rPr kumimoji="1" lang="ja-JP" altLang="en-US" sz="15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5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７７</a:t>
            </a:r>
            <a:r>
              <a:rPr kumimoji="1" lang="en-US" altLang="ja-JP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０００円</a:t>
            </a:r>
            <a:r>
              <a:rPr kumimoji="1" lang="ja-JP" altLang="en-US" sz="15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CC5B30E-8BD4-446D-8D86-C74AB6F516FF}"/>
              </a:ext>
            </a:extLst>
          </p:cNvPr>
          <p:cNvSpPr txBox="1"/>
          <p:nvPr/>
        </p:nvSpPr>
        <p:spPr>
          <a:xfrm>
            <a:off x="2173534" y="8668356"/>
            <a:ext cx="28231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１１０</a:t>
            </a:r>
            <a:r>
              <a:rPr kumimoji="1" lang="en-US" altLang="ja-JP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０００円</a:t>
            </a:r>
            <a:r>
              <a:rPr kumimoji="1" lang="ja-JP" altLang="en-US" sz="15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AD0A01D-4D2D-4D3C-8F2E-7AAC616CA845}"/>
              </a:ext>
            </a:extLst>
          </p:cNvPr>
          <p:cNvSpPr txBox="1"/>
          <p:nvPr/>
        </p:nvSpPr>
        <p:spPr>
          <a:xfrm>
            <a:off x="4651029" y="8658352"/>
            <a:ext cx="24877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220,000</a:t>
            </a:r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kumimoji="1" lang="ja-JP" altLang="en-US" sz="15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B10E701-87BF-4DD4-BC43-2696351BDA3C}"/>
              </a:ext>
            </a:extLst>
          </p:cNvPr>
          <p:cNvSpPr txBox="1"/>
          <p:nvPr/>
        </p:nvSpPr>
        <p:spPr>
          <a:xfrm>
            <a:off x="4633366" y="7665941"/>
            <a:ext cx="2487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110,000</a:t>
            </a:r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kumimoji="1" lang="ja-JP" altLang="en-US" sz="15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154,000</a:t>
            </a:r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kumimoji="1" lang="ja-JP" altLang="en-US" sz="15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8CA0571-7AA5-4D43-B628-578E008188FD}"/>
              </a:ext>
            </a:extLst>
          </p:cNvPr>
          <p:cNvSpPr txBox="1"/>
          <p:nvPr/>
        </p:nvSpPr>
        <p:spPr>
          <a:xfrm>
            <a:off x="4769666" y="7202446"/>
            <a:ext cx="24877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66,000</a:t>
            </a:r>
            <a:r>
              <a:rPr kumimoji="1" lang="ja-JP" altLang="en-US" sz="15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kumimoji="1" lang="ja-JP" altLang="en-US" sz="15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endParaRPr kumimoji="1" lang="en-US" altLang="ja-JP" sz="15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63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CEF0E98D-FABC-444E-BBE0-698016CE0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84"/>
          <a:stretch>
            <a:fillRect/>
          </a:stretch>
        </p:blipFill>
        <p:spPr bwMode="auto">
          <a:xfrm>
            <a:off x="527359" y="8322417"/>
            <a:ext cx="2389176" cy="211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FBE6E324-AE20-4934-9DF5-353D0EB33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F82E907-28C0-4EB6-AB03-4F9775A9E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612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AA4B9B-7127-42D3-B3FD-4711D3777BF9}"/>
              </a:ext>
            </a:extLst>
          </p:cNvPr>
          <p:cNvSpPr txBox="1"/>
          <p:nvPr/>
        </p:nvSpPr>
        <p:spPr>
          <a:xfrm>
            <a:off x="352283" y="893558"/>
            <a:ext cx="3268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ライトプランに含まれる事務手続き　</a:t>
            </a:r>
            <a:endParaRPr kumimoji="1" lang="ja-JP" alt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C26880-4DE4-448F-88A0-E7D3B7543635}"/>
              </a:ext>
            </a:extLst>
          </p:cNvPr>
          <p:cNvSpPr txBox="1"/>
          <p:nvPr/>
        </p:nvSpPr>
        <p:spPr>
          <a:xfrm>
            <a:off x="3362335" y="908776"/>
            <a:ext cx="426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 スタンダードプランで追加される事務手続き</a:t>
            </a:r>
            <a:endParaRPr kumimoji="1" lang="ja-JP" altLang="en-US" sz="14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685B9-28AE-413C-BF94-FBE5B0E8D18C}"/>
              </a:ext>
            </a:extLst>
          </p:cNvPr>
          <p:cNvSpPr txBox="1"/>
          <p:nvPr/>
        </p:nvSpPr>
        <p:spPr>
          <a:xfrm>
            <a:off x="216236" y="1356046"/>
            <a:ext cx="3283887" cy="2374304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sz="1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労働保険関係</a:t>
            </a:r>
            <a:r>
              <a:rPr kumimoji="1" lang="en-US" altLang="ja-JP" sz="1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1" lang="ja-JP" altLang="en-US" sz="1000" dirty="0"/>
              <a:t>・労働保険　概算・増加概算・確定保険料申告書</a:t>
            </a:r>
            <a:endParaRPr kumimoji="1" lang="en-US" altLang="ja-JP" sz="1000" dirty="0"/>
          </a:p>
          <a:p>
            <a:pPr>
              <a:lnSpc>
                <a:spcPct val="150000"/>
              </a:lnSpc>
            </a:pPr>
            <a:r>
              <a:rPr lang="ja-JP" altLang="en-US" sz="1000" dirty="0"/>
              <a:t>・雇用保険被保険者資格取得届</a:t>
            </a:r>
            <a:endParaRPr lang="en-US" altLang="ja-JP" sz="1000" dirty="0"/>
          </a:p>
          <a:p>
            <a:pPr>
              <a:lnSpc>
                <a:spcPct val="150000"/>
              </a:lnSpc>
            </a:pPr>
            <a:r>
              <a:rPr kumimoji="1" lang="ja-JP" altLang="en-US" sz="1000" dirty="0"/>
              <a:t>・雇用保険被保険者資格喪失届</a:t>
            </a:r>
            <a:endParaRPr kumimoji="1" lang="en-US" altLang="ja-JP" sz="1000" dirty="0"/>
          </a:p>
          <a:p>
            <a:pPr>
              <a:lnSpc>
                <a:spcPct val="150000"/>
              </a:lnSpc>
            </a:pPr>
            <a:r>
              <a:rPr lang="ja-JP" altLang="en-US" sz="1000" dirty="0"/>
              <a:t>・雇用保険被保険者離職証明書</a:t>
            </a:r>
            <a:endParaRPr lang="en-US" altLang="ja-JP" sz="1000" dirty="0"/>
          </a:p>
          <a:p>
            <a:pPr>
              <a:lnSpc>
                <a:spcPct val="150000"/>
              </a:lnSpc>
            </a:pPr>
            <a:r>
              <a:rPr kumimoji="1" lang="ja-JP" altLang="en-US" sz="1000" dirty="0"/>
              <a:t>・雇用保険事業主事業所各種変更届</a:t>
            </a:r>
            <a:endParaRPr kumimoji="1" lang="en-US" altLang="ja-JP" sz="1000" dirty="0"/>
          </a:p>
          <a:p>
            <a:pPr>
              <a:lnSpc>
                <a:spcPct val="150000"/>
              </a:lnSpc>
            </a:pPr>
            <a:r>
              <a:rPr lang="ja-JP" altLang="en-US" sz="1000" dirty="0"/>
              <a:t>・雇用保険被保険者関係届出事務等代理人選任・解任届</a:t>
            </a:r>
            <a:endParaRPr lang="en-US" altLang="ja-JP" sz="1000" dirty="0"/>
          </a:p>
          <a:p>
            <a:pPr>
              <a:lnSpc>
                <a:spcPct val="150000"/>
              </a:lnSpc>
            </a:pPr>
            <a:r>
              <a:rPr kumimoji="1" lang="ja-JP" altLang="en-US" sz="1000" dirty="0"/>
              <a:t>・労働保険名称、所在地等変更届</a:t>
            </a:r>
            <a:endParaRPr kumimoji="1" lang="en-US" altLang="ja-JP" sz="1000" dirty="0"/>
          </a:p>
          <a:p>
            <a:pPr>
              <a:lnSpc>
                <a:spcPct val="150000"/>
              </a:lnSpc>
            </a:pPr>
            <a:r>
              <a:rPr lang="ja-JP" altLang="en-US" sz="1000" dirty="0"/>
              <a:t>・労働保険代理人選任・解任届</a:t>
            </a:r>
            <a:endParaRPr lang="en-US" altLang="ja-JP" sz="1000" dirty="0"/>
          </a:p>
          <a:p>
            <a:pPr>
              <a:lnSpc>
                <a:spcPct val="150000"/>
              </a:lnSpc>
            </a:pPr>
            <a:r>
              <a:rPr kumimoji="1" lang="ja-JP" altLang="en-US" sz="1000" dirty="0"/>
              <a:t>・雇用保険被</a:t>
            </a:r>
            <a:r>
              <a:rPr kumimoji="1" lang="ja-JP" altLang="en-US" sz="1000"/>
              <a:t>保険者転勤届</a:t>
            </a:r>
            <a:endParaRPr kumimoji="1" lang="ja-JP" altLang="en-US" sz="1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FD81C2-0873-4933-B7EA-86A6CD3D252C}"/>
              </a:ext>
            </a:extLst>
          </p:cNvPr>
          <p:cNvSpPr txBox="1"/>
          <p:nvPr/>
        </p:nvSpPr>
        <p:spPr>
          <a:xfrm>
            <a:off x="3780630" y="1343869"/>
            <a:ext cx="3564397" cy="467236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9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9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社会保険関係</a:t>
            </a:r>
            <a:r>
              <a:rPr lang="en-US" altLang="ja-JP" sz="9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950" dirty="0"/>
              <a:t>・健康保険・厚生年金保険被保険者資格取得届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kumimoji="1" lang="ja-JP" altLang="en-US" sz="950" dirty="0"/>
              <a:t>・健康保険被扶養者（異動）届</a:t>
            </a:r>
            <a:endParaRPr kumimoji="1"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・国民年金第３号被保険者　資格取得・種別変更・種別確認（３号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　該当）、資格喪失・死亡、氏名・生年月日・性別変更届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kumimoji="1" lang="ja-JP" altLang="en-US" sz="950" dirty="0"/>
              <a:t>・健康保険・厚生年金保険被保険者資格喪失届</a:t>
            </a:r>
            <a:endParaRPr kumimoji="1"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・健康保険被保険者証回収不能・減失届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kumimoji="1" lang="ja-JP" altLang="en-US" sz="950" dirty="0"/>
              <a:t>・健康保険・厚生年金保険被保険者住所変更届</a:t>
            </a:r>
            <a:endParaRPr kumimoji="1"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・健康保険・厚生年金保険被保険者氏名変更届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kumimoji="1" lang="ja-JP" altLang="en-US" sz="950" dirty="0"/>
              <a:t>・健康保険・厚生年金保険被保険者生年月日訂正届（処理票）</a:t>
            </a:r>
            <a:endParaRPr kumimoji="1"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・健康保険・厚生年金保険被保険者賞与支払届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kumimoji="1" lang="ja-JP" altLang="en-US" sz="950" dirty="0"/>
              <a:t>・健康保険・厚生年金保険被保険者賞与支払届総括表</a:t>
            </a:r>
            <a:endParaRPr kumimoji="1"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・健康保険・厚生年金保険被保険者報酬月額算定基礎届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・健康保険・厚生年金保険被保険者報酬月額算定基礎届総括表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kumimoji="1" lang="ja-JP" altLang="en-US" sz="950" dirty="0"/>
              <a:t>・国民健康保険被保険者資格取得届（正組合員新規加入用）</a:t>
            </a:r>
            <a:endParaRPr kumimoji="1"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・預金口座振替依頼書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kumimoji="1" lang="ja-JP" altLang="en-US" sz="950" dirty="0"/>
              <a:t>・国民健康保険被保険者資格取得届（準組合員新規加入用）</a:t>
            </a:r>
            <a:endParaRPr kumimoji="1"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・国民健康保険被保険者資格取得届（家族追加加入用）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kumimoji="1" lang="ja-JP" altLang="en-US" sz="950" dirty="0"/>
              <a:t>・国民健康保険被保険者変更届</a:t>
            </a:r>
            <a:endParaRPr kumimoji="1" lang="en-US" altLang="ja-JP" sz="950" dirty="0"/>
          </a:p>
          <a:p>
            <a:pPr>
              <a:lnSpc>
                <a:spcPct val="150000"/>
              </a:lnSpc>
            </a:pPr>
            <a:r>
              <a:rPr lang="ja-JP" altLang="en-US" sz="950" dirty="0"/>
              <a:t>・国民健康保険被保険者資格喪失届</a:t>
            </a:r>
            <a:endParaRPr lang="en-US" altLang="ja-JP" sz="950" dirty="0"/>
          </a:p>
          <a:p>
            <a:pPr>
              <a:lnSpc>
                <a:spcPct val="150000"/>
              </a:lnSpc>
            </a:pPr>
            <a:r>
              <a:rPr kumimoji="1" lang="ja-JP" altLang="en-US" sz="950" dirty="0"/>
              <a:t>・国民健康保険被保険者証再交付申請書（未回収届）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787EFE-E862-45CA-8EB8-ADB044946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123" y="8574574"/>
            <a:ext cx="3533781" cy="166867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一般社団法人　愛知県労災指定医協会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労働保険事務組合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〒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460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－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0008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名古屋市中区栄４－３－２６　昭和ビル６階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TEL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：０５２－２２８－７７９２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：０５２－２２８－７７９３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URL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http://www.aichi-rousai.jp/</a:t>
            </a:r>
            <a:endParaRPr kumimoji="0" lang="en-US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E-mail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jikumi@aichi-rousai.jp</a:t>
            </a:r>
            <a:endParaRPr kumimoji="0" lang="en-US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2B98D5-182E-4CC2-93C8-CDF81628D068}"/>
              </a:ext>
            </a:extLst>
          </p:cNvPr>
          <p:cNvSpPr txBox="1"/>
          <p:nvPr/>
        </p:nvSpPr>
        <p:spPr>
          <a:xfrm>
            <a:off x="146753" y="5862904"/>
            <a:ext cx="694877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b="1" spc="3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事務組合について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0A27185-5F37-4548-94AE-BBDC925E3ED7}"/>
              </a:ext>
            </a:extLst>
          </p:cNvPr>
          <p:cNvSpPr txBox="1"/>
          <p:nvPr/>
        </p:nvSpPr>
        <p:spPr>
          <a:xfrm>
            <a:off x="1957051" y="260245"/>
            <a:ext cx="3122888" cy="677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400" b="1" spc="3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spc="3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委託業務の範囲</a:t>
            </a:r>
            <a:endParaRPr kumimoji="1" lang="en-US" altLang="ja-JP" sz="2400" b="1" spc="300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b="1" spc="3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F708494-7CC9-4FB1-BE2C-7099C06A9A3E}"/>
              </a:ext>
            </a:extLst>
          </p:cNvPr>
          <p:cNvSpPr/>
          <p:nvPr/>
        </p:nvSpPr>
        <p:spPr>
          <a:xfrm>
            <a:off x="152400" y="6255197"/>
            <a:ext cx="85455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■労働保険事務組合とは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事業主の委託を受けて、事業主が行うべき労働保険の事務を処理することについて、厚生労働大臣の認可を</a:t>
            </a:r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受けた中小事業主等の団体です。</a:t>
            </a:r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200" b="1" dirty="0"/>
              <a:t>■委託できる事業主は</a:t>
            </a:r>
            <a:endParaRPr lang="ja-JP" altLang="en-US" sz="1200" dirty="0"/>
          </a:p>
          <a:p>
            <a:r>
              <a:rPr lang="ja-JP" altLang="en-US" sz="1200" dirty="0"/>
              <a:t>　サービス業にあっては常時労働者が１００人以下の事業主。当事務組合では医療機関に限り受託しています。</a:t>
            </a:r>
          </a:p>
          <a:p>
            <a:r>
              <a:rPr lang="ja-JP" altLang="en-US" sz="1200" b="1" dirty="0"/>
              <a:t>■事務処理委託のメリット</a:t>
            </a:r>
          </a:p>
          <a:p>
            <a:r>
              <a:rPr lang="ja-JP" altLang="en-US" sz="1200" dirty="0"/>
              <a:t>　１．労働保険料の申告・納付等の労働保険事務を事業主に代わって処理しますので、</a:t>
            </a:r>
            <a:r>
              <a:rPr lang="ja-JP" altLang="en-US" sz="1200" dirty="0">
                <a:solidFill>
                  <a:srgbClr val="FF0000"/>
                </a:solidFill>
              </a:rPr>
              <a:t>事務の手間が省けます。</a:t>
            </a:r>
          </a:p>
          <a:p>
            <a:r>
              <a:rPr lang="ja-JP" altLang="en-US" sz="1200" dirty="0"/>
              <a:t>　２．労働保険料の額にかかわらず、</a:t>
            </a:r>
            <a:r>
              <a:rPr lang="ja-JP" altLang="en-US" sz="1200" dirty="0">
                <a:solidFill>
                  <a:srgbClr val="FF0000"/>
                </a:solidFill>
              </a:rPr>
              <a:t>労働保険料を３回に分割納付できます。</a:t>
            </a:r>
          </a:p>
          <a:p>
            <a:r>
              <a:rPr lang="ja-JP" altLang="en-US" sz="1200" dirty="0"/>
              <a:t>　３．労災保険に加入することができない事業主や家族従事者なども、</a:t>
            </a:r>
            <a:r>
              <a:rPr lang="ja-JP" altLang="en-US" sz="1200" dirty="0">
                <a:solidFill>
                  <a:srgbClr val="FF0000"/>
                </a:solidFill>
              </a:rPr>
              <a:t>労災保険に特別加入することができます。</a:t>
            </a:r>
          </a:p>
          <a:p>
            <a:endParaRPr lang="ja-JP" altLang="en-US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4" name="図 3" descr="花 が含まれている画像&#10;&#10;自動的に生成された説明">
            <a:extLst>
              <a:ext uri="{FF2B5EF4-FFF2-40B4-BE49-F238E27FC236}">
                <a16:creationId xmlns:a16="http://schemas.microsoft.com/office/drawing/2014/main" id="{A57BAF70-9E93-4F30-BE96-4D375BF79A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697" y="9459923"/>
            <a:ext cx="623877" cy="623877"/>
          </a:xfrm>
          <a:prstGeom prst="rect">
            <a:avLst/>
          </a:prstGeom>
        </p:spPr>
      </p:pic>
      <p:pic>
        <p:nvPicPr>
          <p:cNvPr id="16" name="図 15" descr="花 が含まれている画像&#10;&#10;自動的に生成された説明">
            <a:extLst>
              <a:ext uri="{FF2B5EF4-FFF2-40B4-BE49-F238E27FC236}">
                <a16:creationId xmlns:a16="http://schemas.microsoft.com/office/drawing/2014/main" id="{60DBC288-04FE-4C1C-9969-3A92F7F853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813" y="9848122"/>
            <a:ext cx="404927" cy="404927"/>
          </a:xfrm>
          <a:prstGeom prst="rect">
            <a:avLst/>
          </a:prstGeom>
        </p:spPr>
      </p:pic>
      <p:pic>
        <p:nvPicPr>
          <p:cNvPr id="19" name="図 18" descr="花が咲いている絵&#10;&#10;自動的に生成された説明">
            <a:extLst>
              <a:ext uri="{FF2B5EF4-FFF2-40B4-BE49-F238E27FC236}">
                <a16:creationId xmlns:a16="http://schemas.microsoft.com/office/drawing/2014/main" id="{96D713A3-C5C6-4834-A22C-72C82262CB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385" y="9519121"/>
            <a:ext cx="786754" cy="839205"/>
          </a:xfrm>
          <a:prstGeom prst="rect">
            <a:avLst/>
          </a:prstGeom>
        </p:spPr>
      </p:pic>
      <p:pic>
        <p:nvPicPr>
          <p:cNvPr id="22" name="図 21" descr="花 が含まれている画像&#10;&#10;自動的に生成された説明">
            <a:extLst>
              <a:ext uri="{FF2B5EF4-FFF2-40B4-BE49-F238E27FC236}">
                <a16:creationId xmlns:a16="http://schemas.microsoft.com/office/drawing/2014/main" id="{74DF92A8-8450-4143-B3D2-7582F73E19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068" y="9420544"/>
            <a:ext cx="511366" cy="511366"/>
          </a:xfrm>
          <a:prstGeom prst="rect">
            <a:avLst/>
          </a:prstGeom>
        </p:spPr>
      </p:pic>
      <p:sp>
        <p:nvSpPr>
          <p:cNvPr id="12" name="思考の吹き出し: 雲形 11">
            <a:extLst>
              <a:ext uri="{FF2B5EF4-FFF2-40B4-BE49-F238E27FC236}">
                <a16:creationId xmlns:a16="http://schemas.microsoft.com/office/drawing/2014/main" id="{902E2FFA-5C26-4DCE-9437-E06CDD4BA1E9}"/>
              </a:ext>
            </a:extLst>
          </p:cNvPr>
          <p:cNvSpPr/>
          <p:nvPr/>
        </p:nvSpPr>
        <p:spPr>
          <a:xfrm>
            <a:off x="203285" y="4046303"/>
            <a:ext cx="3417854" cy="1429508"/>
          </a:xfrm>
          <a:prstGeom prst="cloudCallout">
            <a:avLst>
              <a:gd name="adj1" fmla="val 34426"/>
              <a:gd name="adj2" fmla="val 56886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002060"/>
                </a:solidFill>
              </a:rPr>
              <a:t>スタッフの入社・退職の際、</a:t>
            </a:r>
            <a:r>
              <a:rPr kumimoji="1" lang="en-US" altLang="ja-JP" dirty="0">
                <a:solidFill>
                  <a:srgbClr val="002060"/>
                </a:solidFill>
              </a:rPr>
              <a:t>FAX</a:t>
            </a:r>
            <a:r>
              <a:rPr kumimoji="1" lang="ja-JP" altLang="en-US" dirty="0">
                <a:solidFill>
                  <a:srgbClr val="002060"/>
                </a:solidFill>
              </a:rPr>
              <a:t>やメールのご連絡で、簡単に手続き完了します！</a:t>
            </a:r>
          </a:p>
        </p:txBody>
      </p:sp>
    </p:spTree>
    <p:extLst>
      <p:ext uri="{BB962C8B-B14F-4D97-AF65-F5344CB8AC3E}">
        <p14:creationId xmlns:p14="http://schemas.microsoft.com/office/powerpoint/2010/main" val="3506986375"/>
      </p:ext>
    </p:extLst>
  </p:cSld>
  <p:clrMapOvr>
    <a:masterClrMapping/>
  </p:clrMapOvr>
</p:sld>
</file>

<file path=ppt/theme/theme1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ンセット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3C174A2-50EA-4154-83DB-ABC379D36E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706</Words>
  <Application>Microsoft Office PowerPoint</Application>
  <PresentationFormat>ユーザー設定</PresentationFormat>
  <Paragraphs>89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ＤＦ特太ゴシック体</vt:lpstr>
      <vt:lpstr>HGS創英角ｺﾞｼｯｸUB</vt:lpstr>
      <vt:lpstr>HG丸ｺﾞｼｯｸM-PRO</vt:lpstr>
      <vt:lpstr>ＭＳ Ｐゴシック</vt:lpstr>
      <vt:lpstr>ＭＳ ゴシック</vt:lpstr>
      <vt:lpstr>游明朝</vt:lpstr>
      <vt:lpstr>Arial</vt:lpstr>
      <vt:lpstr>Calibri</vt:lpstr>
      <vt:lpstr>Calibri Light</vt:lpstr>
      <vt:lpstr>メトロポリタン</vt:lpstr>
      <vt:lpstr>レトロスペクト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2017-10-09T12:57:58Z</dcterms:created>
  <dcterms:modified xsi:type="dcterms:W3CDTF">2023-01-12T02:25:32Z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TC025600999991</vt:lpwstr>
  </property>
</Properties>
</file>